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0" r:id="rId11"/>
  </p:sldIdLst>
  <p:sldSz cx="9144000" cy="6858000" type="screen4x3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260" autoAdjust="0"/>
  </p:normalViewPr>
  <p:slideViewPr>
    <p:cSldViewPr snapToGrid="0">
      <p:cViewPr varScale="1">
        <p:scale>
          <a:sx n="67" d="100"/>
          <a:sy n="67" d="100"/>
        </p:scale>
        <p:origin x="12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t>14.04.2020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5107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t>14.04.2020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52687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t>14.04.2020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28972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t>14.04.2020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50102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t>14.04.2020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33245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t>14.04.2020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52909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t>14.04.2020</a:t>
            </a:fld>
            <a:endParaRPr lang="kk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76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t>14.04.2020</a:t>
            </a:fld>
            <a:endParaRPr lang="kk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3951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t>14.04.2020</a:t>
            </a:fld>
            <a:endParaRPr lang="kk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55676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t>14.04.2020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17433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t>14.04.2020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8383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693FE-1DC9-46EF-9261-5B7D5065B0DD}" type="datetimeFigureOut">
              <a:rPr lang="kk-KZ" smtClean="0"/>
              <a:t>14.04.2020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FDF0B-E1DA-40BE-9B09-7BFAA69CD5EA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22809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2050" name="Picture 2" descr="https://thumbs.dreamstime.com/b/frame-school-children-supplies-place-text-vector-illustration-55074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6938" y="1674675"/>
            <a:ext cx="4808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 кеңестер</a:t>
            </a:r>
            <a:endParaRPr lang="kk-KZ" sz="5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Picture 6" descr="http://1.bp.blogspot.com/-0NPAXL10uIE/UiLbNPJ7P-I/AAAAAAAAAUo/jxxCTo8pb30/s1600/Yellow+ornaments+ppt+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67788" y="394177"/>
            <a:ext cx="8608423" cy="2727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 </a:t>
            </a:r>
            <a:r>
              <a:rPr lang="kk-KZ" sz="3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kk-K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 кезінде балалар да күйзеліске ұшырауы мүмкін. Осы кезде кез-келген жастағы бала ата-анасынан жылы сөз естігісі келеді, олардың қолдау көрсеткенін, айналып-толғанғаны мен қолпаштауын, оны құшағына алып, мақтау, мадақтау айтқанын, арқасынан қағып, бетінен сүйгенін қалайды. </a:t>
            </a:r>
            <a:r>
              <a:rPr lang="kk-KZ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Балаңызға мейлінше мейірімді болыңыз, сүйіспеншілігіңіз бен махаббатыңызға бөлеңіз!</a:t>
            </a:r>
            <a:endParaRPr lang="kk-KZ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tan.kz/download/uploads/news_full1564384053c1043966f39d8d978ed80f3f0f907e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16" y="3257073"/>
            <a:ext cx="4571025" cy="2856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1026" name="Picture 2" descr="https://media.istockphoto.com/vectors/school-childrens-background-vector-id1814897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7080" y="2031820"/>
            <a:ext cx="520827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 </a:t>
            </a:r>
            <a:r>
              <a:rPr lang="kk-KZ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кеңестер</a:t>
            </a:r>
          </a:p>
          <a:p>
            <a:pPr algn="ctr"/>
            <a:endParaRPr lang="kk-KZ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Құрастырған: гимназия психологы </a:t>
            </a:r>
            <a:r>
              <a:rPr lang="kk-KZ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Шаймарданова</a:t>
            </a:r>
            <a:r>
              <a:rPr lang="kk-KZ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Н.Т.</a:t>
            </a:r>
            <a:endParaRPr lang="kk-KZ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33274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1.bp.blogspot.com/-0NPAXL10uIE/UiLbNPJ7P-I/AAAAAAAAAUo/jxxCTo8pb30/s1600/Yellow+ornaments+ppt+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get-zen_doc/1112142/pub_5d0766b754904b0d6509622d_5d07695ae75e750e0c9f8ce6/scale_12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2" y="4242264"/>
            <a:ext cx="3656305" cy="2438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bs.twimg.com/media/EPXxhuPXkAAsHL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07" y="4272476"/>
            <a:ext cx="4193593" cy="2413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1600" y="290145"/>
            <a:ext cx="6680200" cy="36317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</a:t>
            </a: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endParaRPr lang="kk-KZ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 өз ата-аналарының </a:t>
            </a:r>
            <a:r>
              <a:rPr lang="kk-K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эмоционалдық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жағдайы өте қатты әсер етеді. Егер үлкендер белгілі бір мәселеге (қазіргі жағдайда бүкіл әлемдік </a:t>
            </a:r>
            <a:r>
              <a:rPr lang="kk-K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пандемия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карантин жағдайына)  байланысты күйгелектік, шыдамсыздық танытып жатса, бала да осы күйге түседі де </a:t>
            </a:r>
            <a:r>
              <a:rPr lang="kk-K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эмоционалдық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тепе-теңдігі бұзылады. </a:t>
            </a:r>
            <a:endParaRPr lang="kk-K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Сондықтан, сабырлылық танытыңыз, </a:t>
            </a:r>
            <a:r>
              <a:rPr lang="kk-KZ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эмоционалдық</a:t>
            </a:r>
            <a:r>
              <a:rPr lang="kk-KZ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тепе-теңдігіңізді сақтаңыз!</a:t>
            </a:r>
            <a:endParaRPr lang="kk-KZ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Picture 6" descr="http://1.bp.blogspot.com/-0NPAXL10uIE/UiLbNPJ7P-I/AAAAAAAAAUo/jxxCTo8pb30/s1600/Yellow+ornaments+ppt+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628650" y="218817"/>
            <a:ext cx="8362949" cy="365536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</a:t>
            </a:r>
            <a:r>
              <a:rPr lang="kk-KZ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</a:p>
          <a:p>
            <a:pPr indent="0" algn="just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Карантин күндеріне арналған арнайы күн тәртібін құрып алыңыз. Күн тәртібіңізді өзіңіз және балаңыз үшін сақтап,  ұстануыңыз қажет ( ұйқы мен ояну уақыты, сабақтың басталу уақыты, оның ұзақтығы, «үзіліс» т.б).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 тәртібін ұстану жауапкершілікті арттырып, жинақылық пен жұмыстың нәтижелілігін әкеледі. Баланың қазіргі болып жатқан өзгерістерге  бейімделуіне айтарлықтай септігін тигізіп, шамадан тыс күйзеліс пен стресске түсудің алдын алады.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st2.depositphotos.com/1763191/9870/v/950/depositphotos_98700616-stock-illustration-children-in-camping-uniform-a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49" y="3974449"/>
            <a:ext cx="3355152" cy="321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ds04.infourok.ru/uploads/ex/0304/000b130b-b0693e4a/640/img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5" y="40012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Picture 6" descr="http://1.bp.blogspot.com/-0NPAXL10uIE/UiLbNPJ7P-I/AAAAAAAAAUo/jxxCTo8pb30/s1600/Yellow+ornaments+ppt+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28650" y="614044"/>
            <a:ext cx="7818120" cy="1889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 </a:t>
            </a:r>
            <a:r>
              <a:rPr lang="kk-KZ" sz="3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Баланың толыққанды тамақтануын қамтамасыз етіңіз. </a:t>
            </a:r>
            <a:r>
              <a:rPr lang="kk-KZ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тамақтану - стрессті болдырмаудың ең негізгі элементі. 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 рационы алуан түрлі болуы керек: көкөністер, жеміс-жидектер.с.с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k-KZ" dirty="0" smtClean="0"/>
          </a:p>
        </p:txBody>
      </p:sp>
      <p:pic>
        <p:nvPicPr>
          <p:cNvPr id="9220" name="Picture 4" descr="https://calenda.ru/wp-content/uploads/2018/12/drobnoe-pit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10" y="2415149"/>
            <a:ext cx="5283200" cy="4367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Picture 6" descr="http://1.bp.blogspot.com/-0NPAXL10uIE/UiLbNPJ7P-I/AAAAAAAAAUo/jxxCTo8pb30/s1600/Yellow+ornaments+ppt+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" y="0"/>
            <a:ext cx="9123164" cy="684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684536" y="1965322"/>
            <a:ext cx="6851650" cy="2351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</a:t>
            </a:r>
            <a:r>
              <a:rPr lang="kk-KZ" sz="3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 балалармен сөйлесетін уақыт. Әрбір ата-ана баласының үрейі мен қорқынышын сезе білуі керек, олардың сезімі мен мүддесін бөлісіп,түсінікті тілде кеңес беріп отырғаны абзал. </a:t>
            </a:r>
            <a:r>
              <a:rPr lang="kk-KZ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Әңгімелесу - бала үшін таптырмас терапия және баланы тәрбиелейтін тиімді тәсіл.</a:t>
            </a:r>
            <a:endParaRPr lang="kk-KZ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avatars.mds.yandex.net/get-zen_doc/60743/pub_5c2f176b03ed1900aa154eff_5c2f1a5fea2b1100ab45d11d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r="5251"/>
          <a:stretch/>
        </p:blipFill>
        <p:spPr bwMode="auto">
          <a:xfrm>
            <a:off x="-1" y="0"/>
            <a:ext cx="4049931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uberkulezkin.ru/images/misc/i/gallery/56942/24786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18" y="4316732"/>
            <a:ext cx="5043488" cy="2521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Picture 6" descr="http://1.bp.blogspot.com/-0NPAXL10uIE/UiLbNPJ7P-I/AAAAAAAAAUo/jxxCTo8pb30/s1600/Yellow+ornaments+ppt+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28650" y="507274"/>
            <a:ext cx="7467600" cy="2068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k-KZ" dirty="0" smtClean="0"/>
              <a:t>	</a:t>
            </a: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 </a:t>
            </a:r>
            <a:r>
              <a:rPr lang="kk-KZ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</a:p>
          <a:p>
            <a:pPr marL="0" indent="0" algn="just">
              <a:buNone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Балаңызға </a:t>
            </a:r>
            <a:r>
              <a:rPr lang="kk-K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релаксациялық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дағдыларды меңгеруді үйретіңіз.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Денені босаңсыту, терең тыныс алу - қорқыныш пен мазасыздықты жеңудің бірден бір тәсілі.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k-KZ" dirty="0" smtClean="0"/>
          </a:p>
        </p:txBody>
      </p:sp>
      <p:pic>
        <p:nvPicPr>
          <p:cNvPr id="1026" name="Picture 2" descr="https://www.youngisthan.in/hindi/wp-content/uploads/2015/06/yoga-in-schoo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/>
          <a:stretch/>
        </p:blipFill>
        <p:spPr bwMode="auto">
          <a:xfrm>
            <a:off x="1580960" y="2575559"/>
            <a:ext cx="5982080" cy="3365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Picture 6" descr="http://1.bp.blogspot.com/-0NPAXL10uIE/UiLbNPJ7P-I/AAAAAAAAAUo/jxxCTo8pb30/s1600/Yellow+ornaments+ppt+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45123" y="192693"/>
            <a:ext cx="7794172" cy="2129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</a:t>
            </a:r>
            <a:r>
              <a:rPr lang="kk-KZ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Балаңыздың қызығатын, өзіне ұнайтын ісімен айналысуына жағдай жасаңыз (мысалы спорт, музыка тыңдау, түрлі ойындар, сурет салу, кітап оқу, тамақ пісіру, үй жинау, үй жануарларын күту т.с.с)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 тиімді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әрі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ұтымды пайдалану адамға жағымды эмоция сыйлап, көңіл-күйін көтереді.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k-KZ" dirty="0" smtClean="0"/>
          </a:p>
        </p:txBody>
      </p:sp>
      <p:pic>
        <p:nvPicPr>
          <p:cNvPr id="2052" name="Picture 4" descr="https://st2.depositphotos.com/3905143/6088/i/950/depositphotos_60881811-stock-photo-cute-little-boy-is-read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19644" r="2360" b="5401"/>
          <a:stretch/>
        </p:blipFill>
        <p:spPr bwMode="auto">
          <a:xfrm>
            <a:off x="2572269" y="4494738"/>
            <a:ext cx="4294627" cy="23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kz.yandex.net/i?id=83d2aa1d49aa983e9efb6fd9177263c8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74" y="2233630"/>
            <a:ext cx="4262144" cy="231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edmonds-chiropractor.com/storage/app/media/bigstock-Positive-Family-Preparing-Lunc-68882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93956"/>
            <a:ext cx="3780791" cy="239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Picture 6" descr="http://1.bp.blogspot.com/-0NPAXL10uIE/UiLbNPJ7P-I/AAAAAAAAAUo/jxxCTo8pb30/s1600/Yellow+ornaments+ppt+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3400" y="365126"/>
            <a:ext cx="7794172" cy="21793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 </a:t>
            </a:r>
            <a:r>
              <a:rPr lang="kk-KZ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Қандай жағдай болмасын қоғамнан алыстауға  болмайды, сондықтан балаңыздың өз сыныптастарымен телефон арқылы, видео байланыс арқылы қарым-қатынаста  болғанын қолдаңыз.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 өмірінде оның құрбылары мен достары маңызды орын алады. </a:t>
            </a:r>
            <a:endParaRPr lang="kk-KZ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http://ugranow.ru/wp-content/uploads/2018/01/graphicstockbeautifulyoungcouplewithtabletsisusingsocialmedia_HCSuIgR9Wb.jpg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62" y="2688910"/>
            <a:ext cx="6624312" cy="37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29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28</dc:creator>
  <cp:lastModifiedBy>28</cp:lastModifiedBy>
  <cp:revision>29</cp:revision>
  <dcterms:created xsi:type="dcterms:W3CDTF">2020-04-13T16:00:50Z</dcterms:created>
  <dcterms:modified xsi:type="dcterms:W3CDTF">2020-04-14T10:53:09Z</dcterms:modified>
</cp:coreProperties>
</file>