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572\Downloads\02-06-2021_12-29-24\WhatsApp Image 2021-05-14 at 17.57.5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-33338"/>
            <a:ext cx="4914900" cy="692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0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cer572\Downloads\02-06-2021_12-29-24\WhatsApp Image 2021-05-14 at 17.57.56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46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4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cer572\Downloads\02-06-2021_12-29-24\WhatsApp Image 2021-05-14 at 17.57.57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16" y="212656"/>
            <a:ext cx="9159240" cy="647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0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cer572\Downloads\02-06-2021_12-29-24\WhatsApp Image 2021-05-14 at 17.57.5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46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cer572\Downloads\02-06-2021_12-29-24\WhatsApp Image 2021-05-14 at 17.57.58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6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cer572\Downloads\02-06-2021_12-29-24\WhatsApp Image 2021-05-14 at 17.57.5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04" y="116632"/>
            <a:ext cx="9158104" cy="647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9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cer572\Downloads\02-06-2021_12-29-24\WhatsApp Image 2021-05-14 at 17.57.5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6886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cer572\Downloads\02-06-2021_12-29-24\WhatsApp Image 2021-05-14 at 17.58.00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48" y="188640"/>
            <a:ext cx="9151248" cy="646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Acer572\Downloads\02-06-2021_12-29-24\WhatsApp Image 2021-05-14 at 17.58.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72" y="116632"/>
            <a:ext cx="916886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8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Acer572</dc:creator>
  <cp:lastModifiedBy>Acer572</cp:lastModifiedBy>
  <cp:revision>1</cp:revision>
  <dcterms:created xsi:type="dcterms:W3CDTF">2021-06-09T17:52:25Z</dcterms:created>
  <dcterms:modified xsi:type="dcterms:W3CDTF">2021-06-09T17:56:47Z</dcterms:modified>
</cp:coreProperties>
</file>