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4" r:id="rId3"/>
    <p:sldId id="274" r:id="rId4"/>
    <p:sldId id="275" r:id="rId5"/>
    <p:sldId id="265" r:id="rId6"/>
    <p:sldId id="266" r:id="rId7"/>
    <p:sldId id="267" r:id="rId8"/>
    <p:sldId id="271" r:id="rId9"/>
    <p:sldId id="272" r:id="rId10"/>
    <p:sldId id="273" r:id="rId11"/>
    <p:sldId id="268" r:id="rId12"/>
    <p:sldId id="269" r:id="rId13"/>
    <p:sldId id="277" r:id="rId14"/>
    <p:sldId id="27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ED2"/>
    <a:srgbClr val="FF9933"/>
    <a:srgbClr val="000099"/>
    <a:srgbClr val="3333CC"/>
    <a:srgbClr val="800000"/>
    <a:srgbClr val="003399"/>
    <a:srgbClr val="99FF33"/>
    <a:srgbClr val="FF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32" autoAdjust="0"/>
    <p:restoredTop sz="94600"/>
  </p:normalViewPr>
  <p:slideViewPr>
    <p:cSldViewPr>
      <p:cViewPr varScale="1">
        <p:scale>
          <a:sx n="69" d="100"/>
          <a:sy n="69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D4456D53-9866-4484-AEA5-9FCBC97F3C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339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64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4707D18B-DFFE-4F98-A6A8-5D16D7EBA7E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93988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32C1D3-D988-4DD3-AADB-1DE56DD14426}" type="slidenum">
              <a:rPr lang="ru-RU"/>
              <a:pPr/>
              <a:t>1</a:t>
            </a:fld>
            <a:endParaRPr lang="ru-RU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833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395288" y="4076700"/>
            <a:ext cx="8428037" cy="1054100"/>
          </a:xfrm>
        </p:spPr>
        <p:txBody>
          <a:bodyPr/>
          <a:lstStyle>
            <a:lvl1pPr algn="ctr"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89834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398463" y="5084763"/>
            <a:ext cx="8424862" cy="8175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89845" name="Rectangle 5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9846" name="Rectangle 5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9847" name="Rectangle 5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A3640A-E126-46AE-A3F6-C65533605F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833" grpId="0"/>
      <p:bldP spid="289833" grpId="1"/>
      <p:bldP spid="289834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98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98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98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98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98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98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9834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9834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98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734DD-8463-411C-8871-A7B34EDD49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645472"/>
      </p:ext>
    </p:extLst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51638" y="260350"/>
            <a:ext cx="2141537" cy="6192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23850" y="260350"/>
            <a:ext cx="6275388" cy="6192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5BC92-3787-48A0-A8F6-D01F2C2178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5889618"/>
      </p:ext>
    </p:extLst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391B9-75C5-48F8-8042-9B90BC1A36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8763159"/>
      </p:ext>
    </p:extLst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7B539-CAA1-4289-98F6-90980604C0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8631838"/>
      </p:ext>
    </p:extLst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850" y="1484313"/>
            <a:ext cx="4208463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4713" y="1484313"/>
            <a:ext cx="4208462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6B218-5E8A-4D28-B18C-BD3BA7B6DA5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4315176"/>
      </p:ext>
    </p:extLst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A54FB-7352-4208-8025-3BD7C97C03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8893618"/>
      </p:ext>
    </p:extLst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E5D83-7E4F-47D7-96FB-20FE31F86EE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25471"/>
      </p:ext>
    </p:extLst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D6445-281A-40AF-89C1-846554AD07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7575210"/>
      </p:ext>
    </p:extLst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F7338-7E30-4E49-942E-3DE345747B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6401876"/>
      </p:ext>
    </p:extLst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5B070-F834-4A75-8FC0-958230FF66C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2326288"/>
      </p:ext>
    </p:extLst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809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260350"/>
            <a:ext cx="8569325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8810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84313"/>
            <a:ext cx="85693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8846" name="Rectangle 7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88847" name="Rectangle 7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88848" name="Rectangle 8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A43E207F-319A-44CD-B07D-7C1EA45CFC0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8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809" grpId="0"/>
      <p:bldP spid="288809" grpId="1"/>
      <p:bldP spid="288810" grpId="0" build="p">
        <p:tmplLst>
          <p:tmpl lvl="1">
            <p:tnLst>
              <p:par>
                <p:cTn presetID="54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4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88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8810" grpId="1" build="allAtOnce">
        <p:tmplLst>
          <p:tmpl lvl="1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22" presetClass="exit" presetSubtype="8" fill="hold" nodeType="withEffect">
                  <p:stCondLst>
                    <p:cond delay="0"/>
                  </p:stCondLst>
                  <p:childTnLst>
                    <p:animEffect transition="out" filter="wipe(left)">
                      <p:cBhvr>
                        <p:cTn dur="500"/>
                        <p:tgtEl>
                          <p:spTgt spid="288810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888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&#1086;&#1082;&#1091;&#1096;&#1099;_&#1096;&#1099;&#1075;/&#1093;&#1090;&#1084;&#1083;%20&#1040;&#1090;&#1099;&#1088;&#1072;&#1091;%20&#1086;&#1088;&#1099;&#1089;&#1096;&#1072;/html/&#1040;&#1090;&#1099;&#1088;&#1072;&#1091;.ht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15888"/>
            <a:ext cx="8428037" cy="3286125"/>
          </a:xfrm>
        </p:spPr>
        <p:txBody>
          <a:bodyPr/>
          <a:lstStyle/>
          <a:p>
            <a:r>
              <a:rPr lang="ru-RU" dirty="0">
                <a:solidFill>
                  <a:srgbClr val="FF66FF"/>
                </a:solidFill>
              </a:rPr>
              <a:t> </a:t>
            </a:r>
            <a:endParaRPr lang="nl-NL" dirty="0">
              <a:solidFill>
                <a:srgbClr val="FF66FF"/>
              </a:solidFill>
            </a:endParaRPr>
          </a:p>
        </p:txBody>
      </p:sp>
      <p:sp>
        <p:nvSpPr>
          <p:cNvPr id="482309" name="WordArt 5"/>
          <p:cNvSpPr>
            <a:spLocks noChangeArrowheads="1" noChangeShapeType="1" noTextEdit="1"/>
          </p:cNvSpPr>
          <p:nvPr/>
        </p:nvSpPr>
        <p:spPr bwMode="auto">
          <a:xfrm>
            <a:off x="428596" y="4143380"/>
            <a:ext cx="7777162" cy="1576391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 cap="rnd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8 А СЫНЫБЫ</a:t>
            </a:r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  <a:p>
            <a:pPr algn="ctr"/>
            <a:endParaRPr lang="ru-RU" sz="3600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stroev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3050"/>
            <a:ext cx="9144000" cy="53149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14290"/>
            <a:ext cx="8569325" cy="1127148"/>
          </a:xfrm>
          <a:solidFill>
            <a:srgbClr val="00B0F0"/>
          </a:solidFill>
          <a:ln>
            <a:solidFill>
              <a:srgbClr val="FFFF00"/>
            </a:solidFill>
          </a:ln>
        </p:spPr>
        <p:txBody>
          <a:bodyPr/>
          <a:lstStyle/>
          <a:p>
            <a:pPr algn="ctr"/>
            <a:r>
              <a:rPr lang="kk-KZ" sz="8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+77753279685</a:t>
            </a:r>
            <a:endParaRPr lang="ru-RU" sz="8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 descr="C:\Users\Админ\Desktop\photo_472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9144000" cy="4286256"/>
          </a:xfrm>
          <a:prstGeom prst="rect">
            <a:avLst/>
          </a:prstGeom>
          <a:noFill/>
        </p:spPr>
      </p:pic>
      <p:pic>
        <p:nvPicPr>
          <p:cNvPr id="3076" name="Picture 4" descr="C:\Users\Админ\Desktop\9039106-80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00174"/>
            <a:ext cx="428626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Группа 3"/>
          <p:cNvGrpSpPr>
            <a:grpSpLocks/>
          </p:cNvGrpSpPr>
          <p:nvPr/>
        </p:nvGrpSpPr>
        <p:grpSpPr bwMode="auto">
          <a:xfrm>
            <a:off x="7572372" y="3786189"/>
            <a:ext cx="1666282" cy="1500190"/>
            <a:chOff x="8715361" y="5072081"/>
            <a:chExt cx="1666285" cy="1500193"/>
          </a:xfrm>
        </p:grpSpPr>
        <p:pic>
          <p:nvPicPr>
            <p:cNvPr id="8" name="Рисунок 4" descr="j0431620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715361" y="5072081"/>
              <a:ext cx="1571631" cy="1500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8858261" y="5500711"/>
              <a:ext cx="1523385" cy="707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87.1</a:t>
              </a:r>
              <a:endParaRPr lang="ru-RU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</p:grpSp>
      <p:pic>
        <p:nvPicPr>
          <p:cNvPr id="15" name="Picture 2" descr="смайл7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857496"/>
            <a:ext cx="1368425" cy="992188"/>
          </a:xfrm>
          <a:prstGeom prst="rect">
            <a:avLst/>
          </a:prstGeom>
          <a:noFill/>
        </p:spPr>
      </p:pic>
      <p:pic>
        <p:nvPicPr>
          <p:cNvPr id="16" name="Picture 3" descr="9z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135937" y="5643578"/>
            <a:ext cx="1008063" cy="1008062"/>
          </a:xfrm>
          <a:prstGeom prst="rect">
            <a:avLst/>
          </a:prstGeom>
          <a:noFill/>
        </p:spPr>
      </p:pic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7929586" y="2857496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8572528" y="2857496"/>
            <a:ext cx="360363" cy="360362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569325" cy="1857364"/>
          </a:xfrm>
        </p:spPr>
        <p:txBody>
          <a:bodyPr/>
          <a:lstStyle/>
          <a:p>
            <a:pPr algn="ctr"/>
            <a:r>
              <a:rPr lang="kk-KZ" sz="4800" b="1" dirty="0" smtClean="0"/>
              <a:t>“ГЕОГРАФИЯЛЫҚ</a:t>
            </a:r>
            <a:br>
              <a:rPr lang="kk-KZ" sz="4800" b="1" dirty="0" smtClean="0"/>
            </a:br>
            <a:r>
              <a:rPr lang="kk-KZ" sz="4800" b="1" dirty="0" smtClean="0"/>
              <a:t>СИНКВЕЙН”</a:t>
            </a:r>
            <a:endParaRPr lang="ru-RU" sz="4800" b="1" dirty="0"/>
          </a:p>
        </p:txBody>
      </p:sp>
      <p:pic>
        <p:nvPicPr>
          <p:cNvPr id="6146" name="Picture 2" descr="C:\Users\Админ\Desktop\СТО ашык сабактар ККТ\АЛТАЙ\index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8715436" cy="464346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Desktop\СТО ашык сабактар ККТ\АЛТАЙ\gorni altai gor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286000" y="214290"/>
            <a:ext cx="6858000" cy="3786214"/>
          </a:xfrm>
          <a:prstGeom prst="cloudCallout">
            <a:avLst>
              <a:gd name="adj1" fmla="val -61573"/>
              <a:gd name="adj2" fmla="val 610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kk-KZ" dirty="0" smtClean="0"/>
              <a:t>Сауыр Тарбағатайдың географиялық орны, жер бедері мен климаты, пайдалы қазбалары мен өзен торы, табиғат зоналары мен экологиясы туралы нақты білім өздігінен меңгере отырып, географиялық байланысты аша білу.</a:t>
            </a:r>
            <a:endParaRPr lang="ru-RU" dirty="0" smtClean="0"/>
          </a:p>
          <a:p>
            <a:pPr algn="just"/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428625"/>
            <a:ext cx="928687" cy="35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Қ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286116" y="1000108"/>
            <a:ext cx="5429288" cy="2857520"/>
          </a:xfrm>
          <a:prstGeom prst="cloudCallout">
            <a:avLst>
              <a:gd name="adj1" fmla="val -59110"/>
              <a:gd name="adj2" fmla="val 8244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rgbClr val="FF0000"/>
                </a:solidFill>
              </a:rPr>
              <a:t>ҮЙ ТАПСЫРМАСЫ: </a:t>
            </a:r>
            <a:r>
              <a:rPr lang="kk-KZ" sz="2400" dirty="0" smtClean="0"/>
              <a:t>47 §, кескін картаға Тарбағатай тауын толық түсіру</a:t>
            </a:r>
            <a:endParaRPr lang="ru-RU" sz="2400" dirty="0"/>
          </a:p>
        </p:txBody>
      </p:sp>
      <p:pic>
        <p:nvPicPr>
          <p:cNvPr id="4" name="Picture 4" descr="C:\Documents and Settings\User\Рабочий стол\фестиваль\chel-komp1(1)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034" y="4143380"/>
            <a:ext cx="2214578" cy="207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081088"/>
          </a:xfrm>
        </p:spPr>
        <p:txBody>
          <a:bodyPr/>
          <a:lstStyle/>
          <a:p>
            <a:pPr algn="ctr"/>
            <a:r>
              <a:rPr lang="kk-KZ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«Идея туралы ойлар» </a:t>
            </a:r>
            <a:endParaRPr lang="ru-RU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1484313"/>
            <a:ext cx="8501090" cy="4968875"/>
          </a:xfrm>
        </p:spPr>
        <p:txBody>
          <a:bodyPr/>
          <a:lstStyle/>
          <a:p>
            <a:pPr algn="ctr"/>
            <a:r>
              <a:rPr lang="kk-KZ" b="1" dirty="0" smtClean="0"/>
              <a:t>ӘРБІР ТОП ҮЙ ТАПСЫРМАСЫ БОЙЫНША БАСҚА ТОПТАРҒА ОЙ ТАСТАЙДЫ</a:t>
            </a:r>
            <a:endParaRPr lang="ru-RU" b="1" dirty="0"/>
          </a:p>
        </p:txBody>
      </p:sp>
      <p:pic>
        <p:nvPicPr>
          <p:cNvPr id="1026" name="Picture 2" descr="C:\Users\Админ\Desktop\0-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0219" y="2357430"/>
            <a:ext cx="1363781" cy="12184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Админ\Desktop\otlichnaja_ide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4"/>
            <a:ext cx="3286116" cy="2798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Админ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4575" y="5343525"/>
            <a:ext cx="3019425" cy="15144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Админ\Desktop\СТО ашык сабактар ККТ\АЛТАЙ\0016eca4d9900b909587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928813" y="0"/>
            <a:ext cx="6858000" cy="2428875"/>
          </a:xfrm>
          <a:prstGeom prst="cloudCallout">
            <a:avLst>
              <a:gd name="adj1" fmla="val -37129"/>
              <a:gd name="adj2" fmla="val 630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k-KZ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Бүгінгі сабақтың мақсаты неде???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\Desktop\СТО ашык сабактар ККТ\АЛТАЙ\gorni altai gor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2286000" y="214290"/>
            <a:ext cx="6858000" cy="3786214"/>
          </a:xfrm>
          <a:prstGeom prst="cloudCallout">
            <a:avLst>
              <a:gd name="adj1" fmla="val -61573"/>
              <a:gd name="adj2" fmla="val 610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r>
              <a:rPr lang="kk-KZ" dirty="0" smtClean="0"/>
              <a:t>Сауыр Тарбағатайдың географиялық орны, жер бедері мен климаты, пайдалы қазбалары мен өзен торы, табиғат зоналары мен экологиясы туралы нақты білім өздігінен меңгере отырып, географиялық байланысты аша білу.</a:t>
            </a:r>
            <a:endParaRPr lang="ru-RU" dirty="0" smtClean="0"/>
          </a:p>
          <a:p>
            <a:pPr algn="just"/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428625"/>
            <a:ext cx="928687" cy="35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Қ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</a:p>
          <a:p>
            <a:pPr algn="ctr">
              <a:defRPr/>
            </a:pPr>
            <a:r>
              <a:rPr lang="kk-KZ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Админ\Desktop\478473_331080823604590_2006425820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2500305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 bwMode="auto">
          <a:xfrm>
            <a:off x="357158" y="2643182"/>
            <a:ext cx="8501122" cy="2500330"/>
          </a:xfrm>
          <a:prstGeom prst="round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kk-K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Сауыр Тарбағатай тауының </a:t>
            </a:r>
          </a:p>
          <a:p>
            <a:pPr algn="ctr"/>
            <a:r>
              <a:rPr lang="kk-K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Кешенді физикалық-</a:t>
            </a:r>
          </a:p>
          <a:p>
            <a:pPr algn="ctr"/>
            <a:r>
              <a:rPr lang="kk-K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географиялық</a:t>
            </a:r>
          </a:p>
          <a:p>
            <a:pPr algn="ctr"/>
            <a:r>
              <a:rPr lang="kk-K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сипаттама </a:t>
            </a:r>
            <a:endParaRPr kumimoji="0" lang="ru-RU" sz="36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2052" name="Picture 4" descr="C:\Users\Админ\Desktop\СТО ашык сабактар ККТ\АЛТАЙ\information_items_12091228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143512"/>
            <a:ext cx="3000363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Админ\Desktop\СТО ашык сабактар ККТ\АЛТАЙ\800px-Markakol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5286388"/>
            <a:ext cx="3048000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Админ\Desktop\СТО ашык сабактар ККТ\АЛТАЙ\index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5329214"/>
            <a:ext cx="2667002" cy="1528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5720" y="5715016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kk-KZ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Ескерту: тапсырма 7 минут орындалады.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Админ\Desktop\СТО ашык сабактар ККТ\АЛТАЙ\information_items_12091228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9143999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 bwMode="auto">
          <a:xfrm>
            <a:off x="2786050" y="357166"/>
            <a:ext cx="4214842" cy="1428760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Орналасқан жері:</a:t>
            </a:r>
            <a:r>
              <a:rPr lang="kk-KZ" dirty="0" smtClean="0">
                <a:solidFill>
                  <a:schemeClr val="bg2"/>
                </a:solidFill>
              </a:rPr>
              <a:t>................</a:t>
            </a:r>
            <a:r>
              <a:rPr lang="ru-RU" dirty="0" smtClean="0">
                <a:solidFill>
                  <a:schemeClr val="bg2"/>
                </a:solidFill>
              </a:rPr>
              <a:t>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.................................................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42844" y="2786058"/>
            <a:ext cx="2571768" cy="3857652"/>
          </a:xfrm>
          <a:prstGeom prst="rect">
            <a:avLst/>
          </a:prstGeom>
          <a:solidFill>
            <a:srgbClr val="E8FED2"/>
          </a:solidFill>
          <a:ln w="12700" cap="sq" cmpd="sng" algn="ctr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Ұзындығы: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</a:rPr>
              <a:t>Орналасуы: </a:t>
            </a: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Ең биік нүктесі: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</a:rPr>
              <a:t>Мұздықтары: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357950" y="2786058"/>
            <a:ext cx="2571768" cy="3857652"/>
          </a:xfrm>
          <a:prstGeom prst="rect">
            <a:avLst/>
          </a:prstGeom>
          <a:solidFill>
            <a:srgbClr val="E8FED2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Ұзындығы: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b="1" dirty="0" smtClean="0">
                <a:solidFill>
                  <a:srgbClr val="FF0000"/>
                </a:solidFill>
              </a:rPr>
              <a:t>Орналасуы</a:t>
            </a:r>
            <a:r>
              <a:rPr lang="kk-KZ" dirty="0" smtClean="0">
                <a:solidFill>
                  <a:srgbClr val="FF0000"/>
                </a:solidFill>
              </a:rPr>
              <a:t>:</a:t>
            </a: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r>
              <a:rPr lang="kk-KZ" b="1" dirty="0" smtClean="0">
                <a:solidFill>
                  <a:srgbClr val="FF0000"/>
                </a:solidFill>
              </a:rPr>
              <a:t>Ең биік нүктесі: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  <a:endParaRPr lang="ru-RU" dirty="0" smtClean="0">
              <a:solidFill>
                <a:schemeClr val="bg2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428992" y="4429132"/>
            <a:ext cx="2214578" cy="1357322"/>
          </a:xfrm>
          <a:prstGeom prst="ellipse">
            <a:avLst/>
          </a:prstGeom>
          <a:solidFill>
            <a:srgbClr val="FFC000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САУЫР-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ТАРБАҒАТАЙ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 bwMode="auto">
          <a:xfrm rot="16200000" flipV="1">
            <a:off x="3571868" y="3286124"/>
            <a:ext cx="1728806" cy="14294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 bwMode="auto">
          <a:xfrm rot="10800000">
            <a:off x="2857488" y="3429000"/>
            <a:ext cx="1000132" cy="857256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 bwMode="auto">
          <a:xfrm flipV="1">
            <a:off x="5143504" y="3571876"/>
            <a:ext cx="1071570" cy="642942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786050" y="1857364"/>
            <a:ext cx="5929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kk-KZ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Ескерту: тапсырма 4 минут орындалады. 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Админ\Desktop\СТО ашык сабактар ККТ\АЛТАЙ\information_items_12091228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9143999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 bwMode="auto">
          <a:xfrm>
            <a:off x="2714612" y="357166"/>
            <a:ext cx="4286280" cy="1428760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Орналасқан жері: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000" dirty="0" smtClean="0">
                <a:solidFill>
                  <a:schemeClr val="bg2"/>
                </a:solidFill>
              </a:rPr>
              <a:t>Зайсан ойпатының оңтүстік ше-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000" dirty="0" smtClean="0">
                <a:solidFill>
                  <a:schemeClr val="bg2"/>
                </a:solidFill>
              </a:rPr>
              <a:t>карасында орналасқан </a:t>
            </a:r>
            <a:r>
              <a:rPr lang="kk-KZ" dirty="0" smtClean="0">
                <a:solidFill>
                  <a:schemeClr val="bg2"/>
                </a:solidFill>
              </a:rPr>
              <a:t>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..................................................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42844" y="2786058"/>
            <a:ext cx="2571768" cy="3857652"/>
          </a:xfrm>
          <a:prstGeom prst="rect">
            <a:avLst/>
          </a:prstGeom>
          <a:solidFill>
            <a:srgbClr val="E8FED2"/>
          </a:solidFill>
          <a:ln w="12700" cap="sq" cmpd="sng" algn="ctr">
            <a:solidFill>
              <a:srgbClr val="FFFF00"/>
            </a:solidFill>
            <a:prstDash val="solid"/>
            <a:round/>
            <a:headEnd type="none" w="sm" len="sm"/>
            <a:tailEnd type="none" w="sm" len="sm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САУЫР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Ұзындығы: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60-65 км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</a:rPr>
              <a:t>Орналасуы: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Оңтүстігі Шілікті қа-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з</a:t>
            </a: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аншұнқыры, оңтүс-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тігі  Зайсан көлі мен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Қара</a:t>
            </a:r>
            <a:r>
              <a:rPr kumimoji="0" lang="kk-KZ" sz="18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 Ертіс аралығы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Ең биік нүктесі: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Мұзтау-3816 м........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</a:rPr>
              <a:t>Мұздықтары: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Мұзтауда (4-5 км</a:t>
            </a:r>
            <a:r>
              <a:rPr lang="kk-KZ" baseline="30000" dirty="0" smtClean="0">
                <a:solidFill>
                  <a:schemeClr val="bg2"/>
                </a:solidFill>
              </a:rPr>
              <a:t> 2</a:t>
            </a:r>
            <a:r>
              <a:rPr lang="kk-KZ" dirty="0" smtClean="0">
                <a:solidFill>
                  <a:schemeClr val="bg2"/>
                </a:solidFill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357950" y="2786058"/>
            <a:ext cx="2571768" cy="3857652"/>
          </a:xfrm>
          <a:prstGeom prst="rect">
            <a:avLst/>
          </a:prstGeom>
          <a:solidFill>
            <a:srgbClr val="E8FED2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ТАРБАҒАТАЙ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b="1" dirty="0" smtClean="0">
                <a:solidFill>
                  <a:srgbClr val="FF0000"/>
                </a:solidFill>
              </a:rPr>
              <a:t>Ұзындығы: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300 км, ені 30-50 км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r>
              <a:rPr lang="kk-KZ" b="1" dirty="0" smtClean="0">
                <a:solidFill>
                  <a:srgbClr val="FF0000"/>
                </a:solidFill>
              </a:rPr>
              <a:t>Орналасуы</a:t>
            </a:r>
            <a:r>
              <a:rPr lang="kk-KZ" dirty="0" smtClean="0">
                <a:solidFill>
                  <a:srgbClr val="FF0000"/>
                </a:solidFill>
              </a:rPr>
              <a:t>:</a:t>
            </a:r>
            <a:endParaRPr kumimoji="0" lang="kk-KZ" sz="180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r>
              <a:rPr lang="kk-KZ" b="1" dirty="0" smtClean="0">
                <a:solidFill>
                  <a:srgbClr val="FF0000"/>
                </a:solidFill>
              </a:rPr>
              <a:t>Ең биік нүктесі: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Тастау- 2992м.........</a:t>
            </a:r>
          </a:p>
          <a:p>
            <a:r>
              <a:rPr lang="kk-KZ" dirty="0" smtClean="0">
                <a:solidFill>
                  <a:schemeClr val="bg2"/>
                </a:solidFill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8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Verdana" pitchFamily="34" charset="0"/>
              </a:rPr>
              <a:t>..............................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solidFill>
                  <a:schemeClr val="bg2"/>
                </a:solidFill>
              </a:rPr>
              <a:t>..............................</a:t>
            </a:r>
            <a:endParaRPr kumimoji="0" lang="kk-KZ" sz="180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Verdana" pitchFamily="34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428992" y="4429132"/>
            <a:ext cx="2214578" cy="1357322"/>
          </a:xfrm>
          <a:prstGeom prst="ellipse">
            <a:avLst/>
          </a:prstGeom>
          <a:solidFill>
            <a:srgbClr val="FFC000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САУЫР-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2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ТАРБАҒАТАЙ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 bwMode="auto">
          <a:xfrm rot="16200000" flipV="1">
            <a:off x="3571868" y="3286124"/>
            <a:ext cx="1728806" cy="14294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 bwMode="auto">
          <a:xfrm rot="10800000">
            <a:off x="2857488" y="3429000"/>
            <a:ext cx="1000132" cy="857256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 bwMode="auto">
          <a:xfrm flipV="1">
            <a:off x="5143504" y="3571876"/>
            <a:ext cx="1071570" cy="642942"/>
          </a:xfrm>
          <a:prstGeom prst="straightConnector1">
            <a:avLst/>
          </a:prstGeom>
          <a:ln>
            <a:headEnd type="none" w="sm" len="sm"/>
            <a:tailEnd type="arrow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\Desktop\СТО ашык сабактар ККТ\АЛТАЙ\шыг К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214290"/>
            <a:ext cx="800105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4800" dirty="0" smtClean="0"/>
              <a:t>«Тарбағатай қимасы» 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313" y="1071563"/>
          <a:ext cx="8643999" cy="414340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881333"/>
                <a:gridCol w="2881333"/>
                <a:gridCol w="2881333"/>
              </a:tblGrid>
              <a:tr h="951514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3-топ: </a:t>
                      </a:r>
                      <a:endParaRPr lang="ru-RU" sz="3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918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Тарбағатай климатының кешенді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гипсометриялық қимасын салу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Тарбағатайдың жер бедері мен </a:t>
                      </a: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тектоникалық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құрлымының, топырағының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кешенді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гипсометриялық қимасын салу </a:t>
                      </a:r>
                      <a:endParaRPr lang="ru-RU" sz="2400" dirty="0">
                        <a:solidFill>
                          <a:schemeClr val="accent4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Тарбағатайдың табиғат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зоналарын, өсімдік пен жануарларының </a:t>
                      </a:r>
                      <a:r>
                        <a:rPr lang="kk-KZ" sz="2400" kern="120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кешенді</a:t>
                      </a:r>
                      <a:r>
                        <a:rPr lang="kk-KZ" sz="2400" kern="1200" baseline="0" dirty="0" smtClean="0">
                          <a:solidFill>
                            <a:schemeClr val="accent4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гипсометриялық қимасын салу</a:t>
                      </a:r>
                      <a:endParaRPr lang="ru-RU" sz="2400" dirty="0" smtClean="0">
                        <a:solidFill>
                          <a:schemeClr val="accent4">
                            <a:lumMod val="1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8" descr="WHICH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41375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WHICH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285728"/>
            <a:ext cx="841375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6215082"/>
            <a:ext cx="90011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kk-K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Ескерту: тапсырма </a:t>
            </a:r>
            <a:r>
              <a:rPr lang="kk-KZ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7 </a:t>
            </a:r>
            <a:r>
              <a:rPr lang="kk-KZ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минут орындалады.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дмин\Desktop\Bz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01140802">
  <a:themeElements>
    <a:clrScheme name="TS001140802 1">
      <a:dk1>
        <a:srgbClr val="000000"/>
      </a:dk1>
      <a:lt1>
        <a:srgbClr val="FFFFFF"/>
      </a:lt1>
      <a:dk2>
        <a:srgbClr val="568050"/>
      </a:dk2>
      <a:lt2>
        <a:srgbClr val="FFFFFF"/>
      </a:lt2>
      <a:accent1>
        <a:srgbClr val="D8F8F2"/>
      </a:accent1>
      <a:accent2>
        <a:srgbClr val="73C4CF"/>
      </a:accent2>
      <a:accent3>
        <a:srgbClr val="B4C0B3"/>
      </a:accent3>
      <a:accent4>
        <a:srgbClr val="DADADA"/>
      </a:accent4>
      <a:accent5>
        <a:srgbClr val="E9FBF7"/>
      </a:accent5>
      <a:accent6>
        <a:srgbClr val="68B1BB"/>
      </a:accent6>
      <a:hlink>
        <a:srgbClr val="D5D59B"/>
      </a:hlink>
      <a:folHlink>
        <a:srgbClr val="EFB347"/>
      </a:folHlink>
    </a:clrScheme>
    <a:fontScheme name="TS0011408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TS001140802 1">
        <a:dk1>
          <a:srgbClr val="000000"/>
        </a:dk1>
        <a:lt1>
          <a:srgbClr val="FFFFFF"/>
        </a:lt1>
        <a:dk2>
          <a:srgbClr val="568050"/>
        </a:dk2>
        <a:lt2>
          <a:srgbClr val="FFFFFF"/>
        </a:lt2>
        <a:accent1>
          <a:srgbClr val="D8F8F2"/>
        </a:accent1>
        <a:accent2>
          <a:srgbClr val="73C4CF"/>
        </a:accent2>
        <a:accent3>
          <a:srgbClr val="B4C0B3"/>
        </a:accent3>
        <a:accent4>
          <a:srgbClr val="DADADA"/>
        </a:accent4>
        <a:accent5>
          <a:srgbClr val="E9FBF7"/>
        </a:accent5>
        <a:accent6>
          <a:srgbClr val="68B1BB"/>
        </a:accent6>
        <a:hlink>
          <a:srgbClr val="D5D59B"/>
        </a:hlink>
        <a:folHlink>
          <a:srgbClr val="EFB34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</TotalTime>
  <Words>310</Words>
  <Application>Microsoft Office PowerPoint</Application>
  <PresentationFormat>Экран (4:3)</PresentationFormat>
  <Paragraphs>111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TS001140802</vt:lpstr>
      <vt:lpstr> </vt:lpstr>
      <vt:lpstr>«Идея туралы ойлар»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+77753279685</vt:lpstr>
      <vt:lpstr>“ГЕОГРАФИЯЛЫҚ СИНКВЕЙН”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Дом</dc:creator>
  <cp:lastModifiedBy>Админ</cp:lastModifiedBy>
  <cp:revision>37</cp:revision>
  <dcterms:created xsi:type="dcterms:W3CDTF">2011-02-06T15:10:55Z</dcterms:created>
  <dcterms:modified xsi:type="dcterms:W3CDTF">2014-03-15T08:01:15Z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ID">
    <vt:lpwstr>1049</vt:lpwstr>
  </property>
  <property fmtid="{D5CDD505-2E9C-101B-9397-08002B2CF9AE}" pid="3" name="DirectSourceMarket">
    <vt:lpwstr>english</vt:lpwstr>
  </property>
  <property fmtid="{D5CDD505-2E9C-101B-9397-08002B2CF9AE}" pid="4" name="OriginalSourceMarket">
    <vt:lpwstr>english</vt:lpwstr>
  </property>
  <property fmtid="{D5CDD505-2E9C-101B-9397-08002B2CF9AE}" pid="5" name="Markets">
    <vt:lpwstr/>
  </property>
  <property fmtid="{D5CDD505-2E9C-101B-9397-08002B2CF9AE}" pid="6" name="AssetType">
    <vt:lpwstr>TP</vt:lpwstr>
  </property>
  <property fmtid="{D5CDD505-2E9C-101B-9397-08002B2CF9AE}" pid="7" name="TPInstallLocation">
    <vt:lpwstr>{Document Themes}</vt:lpwstr>
  </property>
  <property fmtid="{D5CDD505-2E9C-101B-9397-08002B2CF9AE}" pid="8" name="PrimaryImageGen">
    <vt:lpwstr>1</vt:lpwstr>
  </property>
  <property fmtid="{D5CDD505-2E9C-101B-9397-08002B2CF9AE}" pid="9" name="display_urn:schemas-microsoft-com:office:office#APAuthor">
    <vt:lpwstr>REDMOND\cynvey</vt:lpwstr>
  </property>
  <property fmtid="{D5CDD505-2E9C-101B-9397-08002B2CF9AE}" pid="10" name="APAuthor">
    <vt:lpwstr>241</vt:lpwstr>
  </property>
  <property fmtid="{D5CDD505-2E9C-101B-9397-08002B2CF9AE}" pid="11" name="CHMName">
    <vt:lpwstr/>
  </property>
  <property fmtid="{D5CDD505-2E9C-101B-9397-08002B2CF9AE}" pid="12" name="Milestone">
    <vt:lpwstr>Continuous</vt:lpwstr>
  </property>
  <property fmtid="{D5CDD505-2E9C-101B-9397-08002B2CF9AE}" pid="13" name="TPAppVersion">
    <vt:lpwstr>11</vt:lpwstr>
  </property>
  <property fmtid="{D5CDD505-2E9C-101B-9397-08002B2CF9AE}" pid="14" name="TPCommandLine">
    <vt:lpwstr>{PP} {FilePath}</vt:lpwstr>
  </property>
  <property fmtid="{D5CDD505-2E9C-101B-9397-08002B2CF9AE}" pid="15" name="AssetId">
    <vt:lpwstr>TS001140802</vt:lpwstr>
  </property>
  <property fmtid="{D5CDD505-2E9C-101B-9397-08002B2CF9AE}" pid="16" name="IsSearchable">
    <vt:lpwstr>0</vt:lpwstr>
  </property>
  <property fmtid="{D5CDD505-2E9C-101B-9397-08002B2CF9AE}" pid="17" name="EditorialStatus">
    <vt:lpwstr/>
  </property>
  <property fmtid="{D5CDD505-2E9C-101B-9397-08002B2CF9AE}" pid="18" name="NumericId">
    <vt:lpwstr>-1.00000000000000</vt:lpwstr>
  </property>
  <property fmtid="{D5CDD505-2E9C-101B-9397-08002B2CF9AE}" pid="19" name="PublishTargets">
    <vt:lpwstr>OfficeOnline</vt:lpwstr>
  </property>
  <property fmtid="{D5CDD505-2E9C-101B-9397-08002B2CF9AE}" pid="20" name="TPLaunchHelpLinkType">
    <vt:lpwstr>Template</vt:lpwstr>
  </property>
  <property fmtid="{D5CDD505-2E9C-101B-9397-08002B2CF9AE}" pid="21" name="TPFriendlyName">
    <vt:lpwstr>Airline customer design template (photograph)</vt:lpwstr>
  </property>
  <property fmtid="{D5CDD505-2E9C-101B-9397-08002B2CF9AE}" pid="22" name="display_urn:schemas-microsoft-com:office:office#APEditor">
    <vt:lpwstr>REDMOND\v-luannv</vt:lpwstr>
  </property>
  <property fmtid="{D5CDD505-2E9C-101B-9397-08002B2CF9AE}" pid="23" name="APEditor">
    <vt:lpwstr>103</vt:lpwstr>
  </property>
  <property fmtid="{D5CDD505-2E9C-101B-9397-08002B2CF9AE}" pid="24" name="SourceTitle">
    <vt:lpwstr>Airline customer design template (photograph)</vt:lpwstr>
  </property>
  <property fmtid="{D5CDD505-2E9C-101B-9397-08002B2CF9AE}" pid="25" name="TPApplication">
    <vt:lpwstr>PowerPoint</vt:lpwstr>
  </property>
  <property fmtid="{D5CDD505-2E9C-101B-9397-08002B2CF9AE}" pid="26" name="TPLaunchHelpLink">
    <vt:lpwstr/>
  </property>
  <property fmtid="{D5CDD505-2E9C-101B-9397-08002B2CF9AE}" pid="27" name="UACurrentWords">
    <vt:lpwstr>0</vt:lpwstr>
  </property>
  <property fmtid="{D5CDD505-2E9C-101B-9397-08002B2CF9AE}" pid="28" name="UALocRecommendation">
    <vt:lpwstr>Localize</vt:lpwstr>
  </property>
  <property fmtid="{D5CDD505-2E9C-101B-9397-08002B2CF9AE}" pid="29" name="UALocComments">
    <vt:lpwstr/>
  </property>
  <property fmtid="{D5CDD505-2E9C-101B-9397-08002B2CF9AE}" pid="30" name="Applications">
    <vt:lpwstr>55;#PowerPoint - Design Templt 12;#-1;#TBD;#-1;#TBD;#-1;#TBD;#-1;#TBD</vt:lpwstr>
  </property>
  <property fmtid="{D5CDD505-2E9C-101B-9397-08002B2CF9AE}" pid="31" name="UANotes">
    <vt:lpwstr>Text is visible in high contrast mode, but graphics are not. </vt:lpwstr>
  </property>
  <property fmtid="{D5CDD505-2E9C-101B-9397-08002B2CF9AE}" pid="32" name="ContentTypeId">
    <vt:lpwstr>0x0101006025706CF4CD034688BEBAE97A2E701D0202001F9DE411C1B38343BE78B0080F632418</vt:lpwstr>
  </property>
  <property fmtid="{D5CDD505-2E9C-101B-9397-08002B2CF9AE}" pid="33" name="IsDeleted">
    <vt:lpwstr>0</vt:lpwstr>
  </property>
  <property fmtid="{D5CDD505-2E9C-101B-9397-08002B2CF9AE}" pid="34" name="ParentAssetId">
    <vt:lpwstr/>
  </property>
  <property fmtid="{D5CDD505-2E9C-101B-9397-08002B2CF9AE}" pid="35" name="ShowIn">
    <vt:lpwstr>Show everywhere</vt:lpwstr>
  </property>
  <property fmtid="{D5CDD505-2E9C-101B-9397-08002B2CF9AE}" pid="36" name="APTrustLevel">
    <vt:lpwstr>1.00000000000000</vt:lpwstr>
  </property>
  <property fmtid="{D5CDD505-2E9C-101B-9397-08002B2CF9AE}" pid="37" name="TrustLevel">
    <vt:lpwstr>Microsoft Managed Content</vt:lpwstr>
  </property>
  <property fmtid="{D5CDD505-2E9C-101B-9397-08002B2CF9AE}" pid="38" name="TPClientViewer">
    <vt:lpwstr>Microsoft Office PowerPoint</vt:lpwstr>
  </property>
  <property fmtid="{D5CDD505-2E9C-101B-9397-08002B2CF9AE}" pid="39" name="TPComponent">
    <vt:lpwstr>PPTFiles</vt:lpwstr>
  </property>
  <property fmtid="{D5CDD505-2E9C-101B-9397-08002B2CF9AE}" pid="40" name="TPNamespace">
    <vt:lpwstr>POWERPNT</vt:lpwstr>
  </property>
  <property fmtid="{D5CDD505-2E9C-101B-9397-08002B2CF9AE}" pid="41" name="Provider">
    <vt:lpwstr>EY006220130</vt:lpwstr>
  </property>
  <property fmtid="{D5CDD505-2E9C-101B-9397-08002B2CF9AE}" pid="42" name="Content Type">
    <vt:lpwstr>OOFile</vt:lpwstr>
  </property>
  <property fmtid="{D5CDD505-2E9C-101B-9397-08002B2CF9AE}" pid="43" name="AuthoringAssetId">
    <vt:lpwstr>TP001140802</vt:lpwstr>
  </property>
</Properties>
</file>