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60" r:id="rId1"/>
  </p:sldMasterIdLst>
  <p:notesMasterIdLst>
    <p:notesMasterId r:id="rId8"/>
  </p:notesMasterIdLst>
  <p:sldIdLst>
    <p:sldId id="256" r:id="rId2"/>
    <p:sldId id="267" r:id="rId3"/>
    <p:sldId id="272" r:id="rId4"/>
    <p:sldId id="269" r:id="rId5"/>
    <p:sldId id="270" r:id="rId6"/>
    <p:sldId id="271" r:id="rId7"/>
  </p:sldIdLst>
  <p:sldSz cx="12192000" cy="6858000"/>
  <p:notesSz cx="6807200" cy="99393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58EEC"/>
    <a:srgbClr val="F9F9F9"/>
    <a:srgbClr val="F8F8FA"/>
    <a:srgbClr val="FDFDFD"/>
    <a:srgbClr val="F3F3F5"/>
    <a:srgbClr val="F2F2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Сред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Средний стиль 3 - акцент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78356" autoAdjust="0"/>
  </p:normalViewPr>
  <p:slideViewPr>
    <p:cSldViewPr snapToGrid="0">
      <p:cViewPr varScale="1">
        <p:scale>
          <a:sx n="44" d="100"/>
          <a:sy n="44" d="100"/>
        </p:scale>
        <p:origin x="54" y="4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0F68CCE0-A529-444F-B802-DC537DD07A03}" type="datetimeFigureOut">
              <a:rPr lang="ru-RU" smtClean="0"/>
              <a:pPr/>
              <a:t>28.03.2024</a:t>
            </a:fld>
            <a:endParaRPr lang="ru-RU"/>
          </a:p>
        </p:txBody>
      </p:sp>
      <p:sp>
        <p:nvSpPr>
          <p:cNvPr id="4" name="Образ слайда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B076451B-7306-47C7-887E-F4AE6251154F}" type="slidenum">
              <a:rPr lang="ru-RU" smtClean="0"/>
              <a:pPr/>
              <a:t>‹#›</a:t>
            </a:fld>
            <a:endParaRPr lang="ru-RU"/>
          </a:p>
        </p:txBody>
      </p:sp>
    </p:spTree>
    <p:extLst>
      <p:ext uri="{BB962C8B-B14F-4D97-AF65-F5344CB8AC3E}">
        <p14:creationId xmlns:p14="http://schemas.microsoft.com/office/powerpoint/2010/main" val="29498904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B076451B-7306-47C7-887E-F4AE6251154F}" type="slidenum">
              <a:rPr lang="ru-RU" smtClean="0"/>
              <a:pPr/>
              <a:t>2</a:t>
            </a:fld>
            <a:endParaRPr lang="ru-RU"/>
          </a:p>
        </p:txBody>
      </p:sp>
    </p:spTree>
    <p:extLst>
      <p:ext uri="{BB962C8B-B14F-4D97-AF65-F5344CB8AC3E}">
        <p14:creationId xmlns:p14="http://schemas.microsoft.com/office/powerpoint/2010/main" val="29385402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latin typeface="Arial" pitchFamily="34" charset="0"/>
              <a:cs typeface="Arial" pitchFamily="34" charset="0"/>
            </a:endParaRPr>
          </a:p>
        </p:txBody>
      </p:sp>
      <p:sp>
        <p:nvSpPr>
          <p:cNvPr id="4" name="Номер слайда 3"/>
          <p:cNvSpPr>
            <a:spLocks noGrp="1"/>
          </p:cNvSpPr>
          <p:nvPr>
            <p:ph type="sldNum" sz="quarter" idx="10"/>
          </p:nvPr>
        </p:nvSpPr>
        <p:spPr/>
        <p:txBody>
          <a:bodyPr/>
          <a:lstStyle/>
          <a:p>
            <a:fld id="{B076451B-7306-47C7-887E-F4AE6251154F}" type="slidenum">
              <a:rPr lang="ru-RU" smtClean="0"/>
              <a:pPr/>
              <a:t>3</a:t>
            </a:fld>
            <a:endParaRPr lang="ru-RU"/>
          </a:p>
        </p:txBody>
      </p:sp>
    </p:spTree>
    <p:extLst>
      <p:ext uri="{BB962C8B-B14F-4D97-AF65-F5344CB8AC3E}">
        <p14:creationId xmlns:p14="http://schemas.microsoft.com/office/powerpoint/2010/main" val="24442228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76ED8B90-428E-4305-B9A4-BD7C77EDEDF9}" type="datetime1">
              <a:rPr lang="ru-RU" smtClean="0"/>
              <a:pPr/>
              <a:t>28.03.2024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519480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BF02ED5-7499-4621-8BB9-81FC65AB67D5}" type="datetime1">
              <a:rPr lang="ru-RU" smtClean="0"/>
              <a:pPr/>
              <a:t>28.03.2024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4192162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F3FD1995-4383-4069-9706-5428E6B67300}" type="datetime1">
              <a:rPr lang="ru-RU" smtClean="0"/>
              <a:pPr/>
              <a:t>28.03.2024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41436470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Заголовок раздела">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1103474"/>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621233CF-0C20-445B-9D0D-2B5E7599849C}" type="datetime1">
              <a:rPr lang="ru-RU" smtClean="0"/>
              <a:pPr/>
              <a:t>28.03.2024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151063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AE330217-6B6A-4CDA-9ACD-AA79353A2092}" type="datetime1">
              <a:rPr lang="ru-RU" smtClean="0"/>
              <a:pPr/>
              <a:t>28.03.2024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3448697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DEF74F27-8CE3-4CB1-99F5-82436C54D8ED}" type="datetime1">
              <a:rPr lang="ru-RU" smtClean="0"/>
              <a:pPr/>
              <a:t>28.03.2024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526062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E167AD96-0D89-485B-BF83-08336456EC0D}" type="datetime1">
              <a:rPr lang="ru-RU" smtClean="0"/>
              <a:pPr/>
              <a:t>28.03.2024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217670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EB48D2E3-7608-42A3-96DF-46F061D1DB80}" type="datetime1">
              <a:rPr lang="ru-RU" smtClean="0"/>
              <a:pPr/>
              <a:t>28.03.2024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4024129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6F6E258-1E84-4636-9B09-C27306ADF1F8}" type="datetime1">
              <a:rPr lang="ru-RU" smtClean="0"/>
              <a:pPr/>
              <a:t>28.03.2024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3046159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F2238B1B-1F17-4A43-BCB9-DBD5DD4B15D1}" type="datetime1">
              <a:rPr lang="ru-RU" smtClean="0"/>
              <a:pPr/>
              <a:t>28.03.2024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3858495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33FFFE20-EAFC-4C4D-898D-351AAC3B7ED2}" type="datetime1">
              <a:rPr lang="ru-RU" smtClean="0"/>
              <a:pPr/>
              <a:t>28.03.2024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27F56B3-D867-4247-9738-902390D54D2C}" type="slidenum">
              <a:rPr lang="ru-RU" smtClean="0"/>
              <a:pPr/>
              <a:t>‹#›</a:t>
            </a:fld>
            <a:endParaRPr lang="ru-RU"/>
          </a:p>
        </p:txBody>
      </p:sp>
    </p:spTree>
    <p:extLst>
      <p:ext uri="{BB962C8B-B14F-4D97-AF65-F5344CB8AC3E}">
        <p14:creationId xmlns:p14="http://schemas.microsoft.com/office/powerpoint/2010/main" val="2425161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rgbClr val="F3F3F5"/>
            </a:gs>
            <a:gs pos="83000">
              <a:srgbClr val="F8F8FA"/>
            </a:gs>
            <a:gs pos="66000">
              <a:srgbClr val="FDFDFD"/>
            </a:gs>
          </a:gsLst>
          <a:lin ang="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F4E009-D897-4928-9970-A2D914E9FD5B}" type="datetime1">
              <a:rPr lang="ru-RU" smtClean="0"/>
              <a:pPr/>
              <a:t>28.03.2024</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7F56B3-D867-4247-9738-902390D54D2C}" type="slidenum">
              <a:rPr lang="ru-RU" smtClean="0"/>
              <a:pPr/>
              <a:t>‹#›</a:t>
            </a:fld>
            <a:endParaRPr lang="ru-RU"/>
          </a:p>
        </p:txBody>
      </p:sp>
    </p:spTree>
    <p:extLst>
      <p:ext uri="{BB962C8B-B14F-4D97-AF65-F5344CB8AC3E}">
        <p14:creationId xmlns:p14="http://schemas.microsoft.com/office/powerpoint/2010/main" val="1452347706"/>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 id="2147483972"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Прямоугольник 8">
            <a:extLst>
              <a:ext uri="{FF2B5EF4-FFF2-40B4-BE49-F238E27FC236}">
                <a16:creationId xmlns:a16="http://schemas.microsoft.com/office/drawing/2014/main" xmlns="" id="{DB9E48B4-FE7F-443E-BD76-153E52129D7D}"/>
              </a:ext>
            </a:extLst>
          </p:cNvPr>
          <p:cNvSpPr/>
          <p:nvPr/>
        </p:nvSpPr>
        <p:spPr>
          <a:xfrm>
            <a:off x="1" y="308297"/>
            <a:ext cx="11191874" cy="453005"/>
          </a:xfrm>
          <a:prstGeom prst="rect">
            <a:avLst/>
          </a:prstGeom>
          <a:solidFill>
            <a:srgbClr val="0379B7"/>
          </a:solidFill>
          <a:ln>
            <a:noFill/>
          </a:ln>
        </p:spPr>
        <p:style>
          <a:lnRef idx="2">
            <a:schemeClr val="accent1">
              <a:shade val="50000"/>
            </a:schemeClr>
          </a:lnRef>
          <a:fillRef idx="1">
            <a:schemeClr val="accent1"/>
          </a:fillRef>
          <a:effectRef idx="0">
            <a:schemeClr val="accent1"/>
          </a:effectRef>
          <a:fontRef idx="minor">
            <a:schemeClr val="lt1"/>
          </a:fontRef>
        </p:style>
        <p:txBody>
          <a:bodyPr lIns="68579" tIns="34289" rIns="68579" bIns="34289" rtlCol="0" anchor="ctr"/>
          <a:lstStyle/>
          <a:p>
            <a:pPr algn="ctr"/>
            <a:r>
              <a:rPr lang="kk-KZ" dirty="0" smtClean="0"/>
              <a:t>            </a:t>
            </a:r>
            <a:endParaRPr lang="ru-RU" sz="2000" dirty="0"/>
          </a:p>
        </p:txBody>
      </p:sp>
      <p:sp>
        <p:nvSpPr>
          <p:cNvPr id="5" name="Shape 10255"/>
          <p:cNvSpPr/>
          <p:nvPr/>
        </p:nvSpPr>
        <p:spPr>
          <a:xfrm>
            <a:off x="3135811" y="1252903"/>
            <a:ext cx="5883520" cy="992549"/>
          </a:xfrm>
          <a:prstGeom prst="rect">
            <a:avLst/>
          </a:prstGeom>
          <a:noFill/>
          <a:ln>
            <a:noFill/>
          </a:ln>
        </p:spPr>
        <p:txBody>
          <a:bodyPr spcFirstLastPara="1" wrap="square" lIns="68569" tIns="34275" rIns="68569" bIns="34275">
            <a:spAutoFit/>
          </a:bodyPr>
          <a:lstStyle/>
          <a:p>
            <a:pPr algn="ctr" eaLnBrk="0" fontAlgn="auto" hangingPunct="0">
              <a:spcBef>
                <a:spcPts val="0"/>
              </a:spcBef>
              <a:spcAft>
                <a:spcPts val="0"/>
              </a:spcAft>
              <a:defRPr/>
            </a:pPr>
            <a:r>
              <a:rPr lang="ru-RU" altLang="ru-RU" sz="2000" b="1" dirty="0" smtClean="0">
                <a:solidFill>
                  <a:srgbClr val="002060"/>
                </a:solidFill>
                <a:latin typeface="Arial" panose="020B0604020202020204" pitchFamily="34" charset="0"/>
                <a:cs typeface="Arial" panose="020B0604020202020204" pitchFamily="34" charset="0"/>
              </a:rPr>
              <a:t>«</a:t>
            </a:r>
            <a:r>
              <a:rPr lang="ru-RU" altLang="ru-RU" sz="2000" b="1" dirty="0" err="1" smtClean="0">
                <a:solidFill>
                  <a:srgbClr val="002060"/>
                </a:solidFill>
                <a:latin typeface="Arial" panose="020B0604020202020204" pitchFamily="34" charset="0"/>
                <a:cs typeface="Arial" panose="020B0604020202020204" pitchFamily="34" charset="0"/>
              </a:rPr>
              <a:t>Қаныш</a:t>
            </a:r>
            <a:r>
              <a:rPr lang="ru-RU" altLang="ru-RU" sz="2000" b="1" dirty="0" smtClean="0">
                <a:solidFill>
                  <a:srgbClr val="002060"/>
                </a:solidFill>
                <a:latin typeface="Arial" panose="020B0604020202020204" pitchFamily="34" charset="0"/>
                <a:cs typeface="Arial" panose="020B0604020202020204" pitchFamily="34" charset="0"/>
              </a:rPr>
              <a:t> </a:t>
            </a:r>
            <a:r>
              <a:rPr lang="ru-RU" altLang="ru-RU" sz="2000" b="1" dirty="0" err="1" smtClean="0">
                <a:solidFill>
                  <a:srgbClr val="002060"/>
                </a:solidFill>
                <a:latin typeface="Arial" panose="020B0604020202020204" pitchFamily="34" charset="0"/>
                <a:cs typeface="Arial" panose="020B0604020202020204" pitchFamily="34" charset="0"/>
              </a:rPr>
              <a:t>Сәтбаев</a:t>
            </a:r>
            <a:r>
              <a:rPr lang="ru-RU" altLang="ru-RU" sz="2000" b="1" dirty="0" smtClean="0">
                <a:solidFill>
                  <a:srgbClr val="002060"/>
                </a:solidFill>
                <a:latin typeface="Arial" panose="020B0604020202020204" pitchFamily="34" charset="0"/>
                <a:cs typeface="Arial" panose="020B0604020202020204" pitchFamily="34" charset="0"/>
              </a:rPr>
              <a:t> </a:t>
            </a:r>
            <a:r>
              <a:rPr lang="ru-RU" altLang="ru-RU" sz="2000" b="1" dirty="0" err="1" smtClean="0">
                <a:solidFill>
                  <a:srgbClr val="002060"/>
                </a:solidFill>
                <a:latin typeface="Arial" panose="020B0604020202020204" pitchFamily="34" charset="0"/>
                <a:cs typeface="Arial" panose="020B0604020202020204" pitchFamily="34" charset="0"/>
              </a:rPr>
              <a:t>атындағы</a:t>
            </a:r>
            <a:r>
              <a:rPr lang="ru-RU" altLang="ru-RU" sz="2000" b="1" dirty="0" smtClean="0">
                <a:solidFill>
                  <a:srgbClr val="002060"/>
                </a:solidFill>
                <a:latin typeface="Arial" panose="020B0604020202020204" pitchFamily="34" charset="0"/>
                <a:cs typeface="Arial" panose="020B0604020202020204" pitchFamily="34" charset="0"/>
              </a:rPr>
              <a:t> </a:t>
            </a:r>
            <a:r>
              <a:rPr lang="ru-RU" altLang="ru-RU" sz="2000" b="1" dirty="0" err="1" smtClean="0">
                <a:solidFill>
                  <a:srgbClr val="002060"/>
                </a:solidFill>
                <a:latin typeface="Arial" panose="020B0604020202020204" pitchFamily="34" charset="0"/>
                <a:cs typeface="Arial" panose="020B0604020202020204" pitchFamily="34" charset="0"/>
              </a:rPr>
              <a:t>дарынды</a:t>
            </a:r>
            <a:r>
              <a:rPr lang="ru-RU" altLang="ru-RU" sz="2000" b="1" dirty="0" smtClean="0">
                <a:solidFill>
                  <a:srgbClr val="002060"/>
                </a:solidFill>
                <a:latin typeface="Arial" panose="020B0604020202020204" pitchFamily="34" charset="0"/>
                <a:cs typeface="Arial" panose="020B0604020202020204" pitchFamily="34" charset="0"/>
              </a:rPr>
              <a:t> </a:t>
            </a:r>
            <a:r>
              <a:rPr lang="ru-RU" altLang="ru-RU" sz="2000" b="1" dirty="0" err="1" smtClean="0">
                <a:solidFill>
                  <a:srgbClr val="002060"/>
                </a:solidFill>
                <a:latin typeface="Arial" panose="020B0604020202020204" pitchFamily="34" charset="0"/>
                <a:cs typeface="Arial" panose="020B0604020202020204" pitchFamily="34" charset="0"/>
              </a:rPr>
              <a:t>балаларға</a:t>
            </a:r>
            <a:r>
              <a:rPr lang="ru-RU" altLang="ru-RU" sz="2000" b="1" dirty="0" smtClean="0">
                <a:solidFill>
                  <a:srgbClr val="002060"/>
                </a:solidFill>
                <a:latin typeface="Arial" panose="020B0604020202020204" pitchFamily="34" charset="0"/>
                <a:cs typeface="Arial" panose="020B0604020202020204" pitchFamily="34" charset="0"/>
              </a:rPr>
              <a:t> </a:t>
            </a:r>
            <a:r>
              <a:rPr lang="ru-RU" altLang="ru-RU" sz="2000" b="1" dirty="0" err="1" smtClean="0">
                <a:solidFill>
                  <a:srgbClr val="002060"/>
                </a:solidFill>
                <a:latin typeface="Arial" panose="020B0604020202020204" pitchFamily="34" charset="0"/>
                <a:cs typeface="Arial" panose="020B0604020202020204" pitchFamily="34" charset="0"/>
              </a:rPr>
              <a:t>арналған</a:t>
            </a:r>
            <a:r>
              <a:rPr lang="ru-RU" altLang="ru-RU" sz="2000" b="1" dirty="0" smtClean="0">
                <a:solidFill>
                  <a:srgbClr val="002060"/>
                </a:solidFill>
                <a:latin typeface="Arial" panose="020B0604020202020204" pitchFamily="34" charset="0"/>
                <a:cs typeface="Arial" panose="020B0604020202020204" pitchFamily="34" charset="0"/>
              </a:rPr>
              <a:t> </a:t>
            </a:r>
            <a:r>
              <a:rPr lang="ru-RU" altLang="ru-RU" sz="2000" b="1" dirty="0" err="1" smtClean="0">
                <a:solidFill>
                  <a:srgbClr val="002060"/>
                </a:solidFill>
                <a:latin typeface="Arial" panose="020B0604020202020204" pitchFamily="34" charset="0"/>
                <a:cs typeface="Arial" panose="020B0604020202020204" pitchFamily="34" charset="0"/>
              </a:rPr>
              <a:t>мамандандырылған</a:t>
            </a:r>
            <a:r>
              <a:rPr lang="ru-RU" altLang="ru-RU" sz="2000" b="1" dirty="0" smtClean="0">
                <a:solidFill>
                  <a:srgbClr val="002060"/>
                </a:solidFill>
                <a:latin typeface="Arial" panose="020B0604020202020204" pitchFamily="34" charset="0"/>
                <a:cs typeface="Arial" panose="020B0604020202020204" pitchFamily="34" charset="0"/>
              </a:rPr>
              <a:t> </a:t>
            </a:r>
            <a:r>
              <a:rPr lang="ru-RU" altLang="ru-RU" sz="2000" b="1" dirty="0" err="1" smtClean="0">
                <a:solidFill>
                  <a:srgbClr val="002060"/>
                </a:solidFill>
                <a:latin typeface="Arial" panose="020B0604020202020204" pitchFamily="34" charset="0"/>
                <a:cs typeface="Arial" panose="020B0604020202020204" pitchFamily="34" charset="0"/>
              </a:rPr>
              <a:t>гимназиясы</a:t>
            </a:r>
            <a:r>
              <a:rPr lang="ru-RU" altLang="ru-RU" sz="2000" b="1" dirty="0" smtClean="0">
                <a:solidFill>
                  <a:srgbClr val="002060"/>
                </a:solidFill>
                <a:latin typeface="Arial" panose="020B0604020202020204" pitchFamily="34" charset="0"/>
                <a:cs typeface="Arial" panose="020B0604020202020204" pitchFamily="34" charset="0"/>
              </a:rPr>
              <a:t>» КММ</a:t>
            </a:r>
          </a:p>
        </p:txBody>
      </p:sp>
      <p:pic>
        <p:nvPicPr>
          <p:cNvPr id="1028" name="Picture 4"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2" cstate="print">
            <a:extLst>
              <a:ext uri="{BEBA8EAE-BF5A-486C-A8C5-ECC9F3942E4B}">
                <a14:imgProps xmlns:a14="http://schemas.microsoft.com/office/drawing/2010/main">
                  <a14:imgLayer r:embed="rId3">
                    <a14:imgEffect>
                      <a14:backgroundRemoval t="24831" b="100000" l="61342" r="100000">
                        <a14:foregroundMark x1="64058" y1="98871" x2="62141" y2="99774"/>
                      </a14:backgroundRemoval>
                    </a14:imgEffect>
                  </a14:imgLayer>
                </a14:imgProps>
              </a:ext>
              <a:ext uri="{28A0092B-C50C-407E-A947-70E740481C1C}">
                <a14:useLocalDpi xmlns:a14="http://schemas.microsoft.com/office/drawing/2010/main" val="0"/>
              </a:ext>
            </a:extLst>
          </a:blip>
          <a:srcRect l="59173" t="25058"/>
          <a:stretch/>
        </p:blipFill>
        <p:spPr bwMode="auto">
          <a:xfrm rot="16200000">
            <a:off x="9066703" y="-1445355"/>
            <a:ext cx="1679945" cy="4570651"/>
          </a:xfrm>
          <a:prstGeom prst="rect">
            <a:avLst/>
          </a:prstGeom>
          <a:noFill/>
          <a:extLst>
            <a:ext uri="{909E8E84-426E-40DD-AFC4-6F175D3DCCD1}">
              <a14:hiddenFill xmlns:a14="http://schemas.microsoft.com/office/drawing/2010/main">
                <a:solidFill>
                  <a:srgbClr val="FFFFFF"/>
                </a:solidFill>
              </a14:hiddenFill>
            </a:ext>
          </a:extLst>
        </p:spPr>
      </p:pic>
      <p:sp>
        <p:nvSpPr>
          <p:cNvPr id="8" name="Прямоугольник 7"/>
          <p:cNvSpPr/>
          <p:nvPr/>
        </p:nvSpPr>
        <p:spPr>
          <a:xfrm>
            <a:off x="2216282" y="3288089"/>
            <a:ext cx="7722577" cy="1200329"/>
          </a:xfrm>
          <a:prstGeom prst="rect">
            <a:avLst/>
          </a:prstGeom>
        </p:spPr>
        <p:txBody>
          <a:bodyPr wrap="square">
            <a:spAutoFit/>
          </a:bodyPr>
          <a:lstStyle/>
          <a:p>
            <a:pPr algn="ctr"/>
            <a:r>
              <a:rPr lang="kk-KZ" sz="3600" b="1" spc="110" dirty="0" smtClean="0">
                <a:solidFill>
                  <a:srgbClr val="002060"/>
                </a:solidFill>
                <a:latin typeface="Arial" panose="020B0604020202020204" pitchFamily="34" charset="0"/>
                <a:cs typeface="Arial" panose="020B0604020202020204" pitchFamily="34" charset="0"/>
              </a:rPr>
              <a:t>2023-2024 ОҚУ ЖЫЛЫН АЯҚТАУ ТУРАЛЫ</a:t>
            </a:r>
            <a:endParaRPr lang="kk-KZ" sz="3600" b="1" spc="110" dirty="0">
              <a:solidFill>
                <a:srgbClr val="002060"/>
              </a:solidFill>
              <a:latin typeface="Arial" panose="020B0604020202020204" pitchFamily="34" charset="0"/>
              <a:cs typeface="Arial" panose="020B0604020202020204" pitchFamily="34" charset="0"/>
            </a:endParaRPr>
          </a:p>
        </p:txBody>
      </p:sp>
      <p:pic>
        <p:nvPicPr>
          <p:cNvPr id="3" name="Рисунок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5736" y="1069601"/>
            <a:ext cx="1650546" cy="1299847"/>
          </a:xfrm>
          <a:prstGeom prst="rect">
            <a:avLst/>
          </a:prstGeom>
        </p:spPr>
      </p:pic>
    </p:spTree>
    <p:extLst>
      <p:ext uri="{BB962C8B-B14F-4D97-AF65-F5344CB8AC3E}">
        <p14:creationId xmlns:p14="http://schemas.microsoft.com/office/powerpoint/2010/main" val="39826693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Прямоугольник 39"/>
          <p:cNvSpPr/>
          <p:nvPr/>
        </p:nvSpPr>
        <p:spPr>
          <a:xfrm>
            <a:off x="6721391" y="1642623"/>
            <a:ext cx="4399032" cy="1017178"/>
          </a:xfrm>
          <a:prstGeom prst="rect">
            <a:avLst/>
          </a:prstGeom>
          <a:solidFill>
            <a:schemeClr val="accent1">
              <a:lumMod val="40000"/>
              <a:lumOff val="60000"/>
            </a:schemeClr>
          </a:solidFill>
          <a:ln>
            <a:no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8" name="Прямоугольник 37"/>
          <p:cNvSpPr/>
          <p:nvPr/>
        </p:nvSpPr>
        <p:spPr>
          <a:xfrm>
            <a:off x="1155888" y="1639419"/>
            <a:ext cx="4404906" cy="1003172"/>
          </a:xfrm>
          <a:prstGeom prst="rect">
            <a:avLst/>
          </a:prstGeom>
          <a:solidFill>
            <a:schemeClr val="accent1">
              <a:lumMod val="40000"/>
              <a:lumOff val="60000"/>
            </a:schemeClr>
          </a:solidFill>
          <a:ln>
            <a:noFill/>
          </a:ln>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7" name="Прямая соединительная линия 6"/>
          <p:cNvCxnSpPr/>
          <p:nvPr/>
        </p:nvCxnSpPr>
        <p:spPr>
          <a:xfrm flipV="1">
            <a:off x="2019300" y="847725"/>
            <a:ext cx="9944100" cy="9525"/>
          </a:xfrm>
          <a:prstGeom prst="line">
            <a:avLst/>
          </a:prstGeom>
          <a:ln w="38100">
            <a:solidFill>
              <a:srgbClr val="058EEC"/>
            </a:solidFill>
          </a:ln>
        </p:spPr>
        <p:style>
          <a:lnRef idx="1">
            <a:schemeClr val="accent1"/>
          </a:lnRef>
          <a:fillRef idx="0">
            <a:schemeClr val="accent1"/>
          </a:fillRef>
          <a:effectRef idx="0">
            <a:schemeClr val="accent1"/>
          </a:effectRef>
          <a:fontRef idx="minor">
            <a:schemeClr val="tx1"/>
          </a:fontRef>
        </p:style>
      </p:cxnSp>
      <p:pic>
        <p:nvPicPr>
          <p:cNvPr id="2050" name="Picture 2"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3" cstate="print">
            <a:extLst>
              <a:ext uri="{BEBA8EAE-BF5A-486C-A8C5-ECC9F3942E4B}">
                <a14:imgProps xmlns:a14="http://schemas.microsoft.com/office/drawing/2010/main">
                  <a14:imgLayer r:embed="rId4">
                    <a14:imgEffect>
                      <a14:backgroundRemoval t="20090" b="100000" l="58307" r="100000">
                        <a14:foregroundMark x1="65974" y1="98420" x2="63099" y2="99774"/>
                        <a14:foregroundMark x1="97923" y1="28668" x2="99681" y2="25282"/>
                      </a14:backgroundRemoval>
                    </a14:imgEffect>
                  </a14:imgLayer>
                </a14:imgProps>
              </a:ext>
              <a:ext uri="{28A0092B-C50C-407E-A947-70E740481C1C}">
                <a14:useLocalDpi xmlns:a14="http://schemas.microsoft.com/office/drawing/2010/main" val="0"/>
              </a:ext>
            </a:extLst>
          </a:blip>
          <a:srcRect l="60670"/>
          <a:stretch/>
        </p:blipFill>
        <p:spPr bwMode="auto">
          <a:xfrm rot="5400000" flipH="1">
            <a:off x="1247212" y="-1225459"/>
            <a:ext cx="1556797" cy="4029529"/>
          </a:xfrm>
          <a:prstGeom prst="rect">
            <a:avLst/>
          </a:prstGeom>
          <a:noFill/>
          <a:extLst>
            <a:ext uri="{909E8E84-426E-40DD-AFC4-6F175D3DCCD1}">
              <a14:hiddenFill xmlns:a14="http://schemas.microsoft.com/office/drawing/2010/main">
                <a:solidFill>
                  <a:srgbClr val="FFFFFF"/>
                </a:solidFill>
              </a14:hiddenFill>
            </a:ext>
          </a:extLst>
        </p:spPr>
      </p:pic>
      <p:sp>
        <p:nvSpPr>
          <p:cNvPr id="31" name="Номер слайда 30"/>
          <p:cNvSpPr>
            <a:spLocks noGrp="1"/>
          </p:cNvSpPr>
          <p:nvPr>
            <p:ph type="sldNum" sz="quarter" idx="12"/>
          </p:nvPr>
        </p:nvSpPr>
        <p:spPr>
          <a:xfrm>
            <a:off x="11963400" y="6492875"/>
            <a:ext cx="228600" cy="365125"/>
          </a:xfrm>
        </p:spPr>
        <p:txBody>
          <a:bodyPr/>
          <a:lstStyle/>
          <a:p>
            <a:fld id="{F27F56B3-D867-4247-9738-902390D54D2C}" type="slidenum">
              <a:rPr lang="ru-RU" smtClean="0"/>
              <a:pPr/>
              <a:t>2</a:t>
            </a:fld>
            <a:endParaRPr lang="ru-RU" dirty="0"/>
          </a:p>
        </p:txBody>
      </p:sp>
      <p:sp>
        <p:nvSpPr>
          <p:cNvPr id="2056" name="AutoShape 8" descr="Видеонаблюдение Видеонаблюдение Беспроводная камера видеонаблюдения,  веб-камера, угол, электроника, транспортное средство png | PNGWi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8" name="Shape 10255"/>
          <p:cNvSpPr/>
          <p:nvPr/>
        </p:nvSpPr>
        <p:spPr>
          <a:xfrm>
            <a:off x="2173673" y="231102"/>
            <a:ext cx="9095437" cy="438551"/>
          </a:xfrm>
          <a:prstGeom prst="rect">
            <a:avLst/>
          </a:prstGeom>
          <a:noFill/>
          <a:ln>
            <a:noFill/>
          </a:ln>
        </p:spPr>
        <p:txBody>
          <a:bodyPr spcFirstLastPara="1" wrap="square" lIns="68569" tIns="34275" rIns="68569" bIns="34275">
            <a:spAutoFit/>
          </a:bodyPr>
          <a:lstStyle/>
          <a:p>
            <a:pPr algn="ctr" eaLnBrk="0" fontAlgn="auto" hangingPunct="0">
              <a:spcBef>
                <a:spcPts val="0"/>
              </a:spcBef>
              <a:spcAft>
                <a:spcPts val="0"/>
              </a:spcAft>
              <a:defRPr/>
            </a:pPr>
            <a:r>
              <a:rPr lang="kk-KZ" sz="2400" b="1" dirty="0" smtClean="0">
                <a:solidFill>
                  <a:srgbClr val="002060"/>
                </a:solidFill>
                <a:latin typeface="Arial" panose="020B0604020202020204" pitchFamily="34" charset="0"/>
                <a:cs typeface="Arial" panose="020B0604020202020204" pitchFamily="34" charset="0"/>
              </a:rPr>
              <a:t>ОҚУ ЖЫЛЫН АЯҚТАУ</a:t>
            </a:r>
            <a:endParaRPr lang="ru-RU" sz="2400" b="1" dirty="0">
              <a:solidFill>
                <a:srgbClr val="002060"/>
              </a:solidFill>
              <a:latin typeface="Arial" panose="020B0604020202020204" pitchFamily="34" charset="0"/>
              <a:cs typeface="Arial" panose="020B0604020202020204" pitchFamily="34" charset="0"/>
            </a:endParaRPr>
          </a:p>
        </p:txBody>
      </p:sp>
      <p:sp>
        <p:nvSpPr>
          <p:cNvPr id="6" name="Прямоугольник 5"/>
          <p:cNvSpPr/>
          <p:nvPr/>
        </p:nvSpPr>
        <p:spPr>
          <a:xfrm>
            <a:off x="307975" y="1322160"/>
            <a:ext cx="2963119" cy="3293209"/>
          </a:xfrm>
          <a:prstGeom prst="rect">
            <a:avLst/>
          </a:prstGeom>
        </p:spPr>
        <p:txBody>
          <a:bodyPr wrap="square">
            <a:spAutoFit/>
          </a:bodyPr>
          <a:lstStyle/>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chemeClr val="accent1">
                  <a:lumMod val="50000"/>
                </a:schemeClr>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600" b="1" dirty="0">
              <a:solidFill>
                <a:srgbClr val="002060"/>
              </a:solidFill>
              <a:latin typeface="Arial" panose="020B0604020202020204" pitchFamily="34" charset="0"/>
              <a:ea typeface="Times New Roman" panose="02020603050405020304" pitchFamily="18" charset="0"/>
            </a:endParaRPr>
          </a:p>
        </p:txBody>
      </p:sp>
      <p:sp>
        <p:nvSpPr>
          <p:cNvPr id="24" name="Прямоугольник 23"/>
          <p:cNvSpPr/>
          <p:nvPr/>
        </p:nvSpPr>
        <p:spPr>
          <a:xfrm>
            <a:off x="2192357" y="1019104"/>
            <a:ext cx="8482988" cy="461665"/>
          </a:xfrm>
          <a:prstGeom prst="rect">
            <a:avLst/>
          </a:prstGeom>
        </p:spPr>
        <p:txBody>
          <a:bodyPr wrap="square">
            <a:spAutoFit/>
          </a:bodyPr>
          <a:lstStyle/>
          <a:p>
            <a:pPr algn="ctr"/>
            <a:r>
              <a:rPr lang="ru-RU" sz="2400" b="1" dirty="0">
                <a:solidFill>
                  <a:srgbClr val="002060"/>
                </a:solidFill>
                <a:latin typeface="Arial" panose="020B0604020202020204" pitchFamily="34" charset="0"/>
                <a:ea typeface="Times New Roman" panose="02020603050405020304" pitchFamily="18" charset="0"/>
              </a:rPr>
              <a:t>9, 11 </a:t>
            </a:r>
            <a:r>
              <a:rPr lang="ru-RU" sz="2400" b="1" dirty="0" err="1" smtClean="0">
                <a:solidFill>
                  <a:srgbClr val="002060"/>
                </a:solidFill>
                <a:latin typeface="Arial" panose="020B0604020202020204" pitchFamily="34" charset="0"/>
                <a:ea typeface="Times New Roman" panose="02020603050405020304" pitchFamily="18" charset="0"/>
              </a:rPr>
              <a:t>сыныптардың</a:t>
            </a:r>
            <a:r>
              <a:rPr lang="ru-RU" sz="2400" b="1" dirty="0" smtClean="0">
                <a:solidFill>
                  <a:srgbClr val="002060"/>
                </a:solidFill>
                <a:latin typeface="Arial" panose="020B0604020202020204" pitchFamily="34" charset="0"/>
                <a:ea typeface="Times New Roman" panose="02020603050405020304" pitchFamily="18" charset="0"/>
              </a:rPr>
              <a:t> </a:t>
            </a:r>
            <a:r>
              <a:rPr lang="ru-RU" sz="2400" b="1" dirty="0" err="1" smtClean="0">
                <a:solidFill>
                  <a:srgbClr val="002060"/>
                </a:solidFill>
                <a:latin typeface="Arial" panose="020B0604020202020204" pitchFamily="34" charset="0"/>
                <a:ea typeface="Times New Roman" panose="02020603050405020304" pitchFamily="18" charset="0"/>
              </a:rPr>
              <a:t>қорытынды</a:t>
            </a:r>
            <a:r>
              <a:rPr lang="ru-RU" sz="2400" b="1" dirty="0" smtClean="0">
                <a:solidFill>
                  <a:srgbClr val="002060"/>
                </a:solidFill>
                <a:latin typeface="Arial" panose="020B0604020202020204" pitchFamily="34" charset="0"/>
                <a:ea typeface="Times New Roman" panose="02020603050405020304" pitchFamily="18" charset="0"/>
              </a:rPr>
              <a:t> </a:t>
            </a:r>
            <a:r>
              <a:rPr lang="ru-RU" sz="2400" b="1" dirty="0" err="1" smtClean="0">
                <a:solidFill>
                  <a:srgbClr val="002060"/>
                </a:solidFill>
                <a:latin typeface="Arial" panose="020B0604020202020204" pitchFamily="34" charset="0"/>
                <a:ea typeface="Times New Roman" panose="02020603050405020304" pitchFamily="18" charset="0"/>
              </a:rPr>
              <a:t>бітіру</a:t>
            </a:r>
            <a:r>
              <a:rPr lang="ru-RU" sz="2400" b="1" dirty="0" smtClean="0">
                <a:solidFill>
                  <a:srgbClr val="002060"/>
                </a:solidFill>
                <a:latin typeface="Arial" panose="020B0604020202020204" pitchFamily="34" charset="0"/>
                <a:ea typeface="Times New Roman" panose="02020603050405020304" pitchFamily="18" charset="0"/>
              </a:rPr>
              <a:t> </a:t>
            </a:r>
            <a:r>
              <a:rPr lang="ru-RU" sz="2400" b="1" dirty="0" err="1" smtClean="0">
                <a:solidFill>
                  <a:srgbClr val="002060"/>
                </a:solidFill>
                <a:latin typeface="Arial" panose="020B0604020202020204" pitchFamily="34" charset="0"/>
                <a:ea typeface="Times New Roman" panose="02020603050405020304" pitchFamily="18" charset="0"/>
              </a:rPr>
              <a:t>емтихандары</a:t>
            </a:r>
            <a:r>
              <a:rPr lang="ru-RU" sz="2400" b="1" dirty="0" smtClean="0">
                <a:solidFill>
                  <a:srgbClr val="002060"/>
                </a:solidFill>
                <a:latin typeface="Arial" panose="020B0604020202020204" pitchFamily="34" charset="0"/>
                <a:ea typeface="Times New Roman" panose="02020603050405020304" pitchFamily="18" charset="0"/>
              </a:rPr>
              <a:t> </a:t>
            </a:r>
            <a:endParaRPr lang="ru-RU" sz="2400" b="1" dirty="0">
              <a:solidFill>
                <a:srgbClr val="002060"/>
              </a:solidFill>
              <a:latin typeface="Arial" panose="020B0604020202020204" pitchFamily="34" charset="0"/>
              <a:ea typeface="Times New Roman" panose="02020603050405020304" pitchFamily="18" charset="0"/>
            </a:endParaRPr>
          </a:p>
        </p:txBody>
      </p:sp>
      <p:sp>
        <p:nvSpPr>
          <p:cNvPr id="30" name="Прямоугольник 29"/>
          <p:cNvSpPr/>
          <p:nvPr/>
        </p:nvSpPr>
        <p:spPr>
          <a:xfrm>
            <a:off x="900882" y="1621779"/>
            <a:ext cx="4810188" cy="4370427"/>
          </a:xfrm>
          <a:prstGeom prst="rect">
            <a:avLst/>
          </a:prstGeom>
        </p:spPr>
        <p:txBody>
          <a:bodyPr wrap="square">
            <a:spAutoFit/>
          </a:bodyPr>
          <a:lstStyle/>
          <a:p>
            <a:pPr algn="ctr"/>
            <a:r>
              <a:rPr lang="ru-RU" sz="2800" b="1" dirty="0">
                <a:solidFill>
                  <a:srgbClr val="002060"/>
                </a:solidFill>
                <a:latin typeface="Arial" panose="020B0604020202020204" pitchFamily="34" charset="0"/>
                <a:ea typeface="Times New Roman" panose="02020603050405020304" pitchFamily="18" charset="0"/>
              </a:rPr>
              <a:t>9 </a:t>
            </a:r>
            <a:r>
              <a:rPr lang="ru-RU" sz="2800" b="1" dirty="0" err="1" smtClean="0">
                <a:solidFill>
                  <a:srgbClr val="002060"/>
                </a:solidFill>
                <a:latin typeface="Arial" panose="020B0604020202020204" pitchFamily="34" charset="0"/>
                <a:ea typeface="Times New Roman" panose="02020603050405020304" pitchFamily="18" charset="0"/>
              </a:rPr>
              <a:t>сынып</a:t>
            </a:r>
            <a:endParaRPr lang="ru-RU" sz="2800" b="1" dirty="0">
              <a:solidFill>
                <a:srgbClr val="002060"/>
              </a:solidFill>
              <a:latin typeface="Arial" panose="020B0604020202020204" pitchFamily="34" charset="0"/>
              <a:ea typeface="Times New Roman" panose="02020603050405020304" pitchFamily="18" charset="0"/>
            </a:endParaRPr>
          </a:p>
          <a:p>
            <a:pPr algn="ctr"/>
            <a:r>
              <a:rPr lang="ru-RU" sz="2400" b="1" dirty="0" smtClean="0">
                <a:solidFill>
                  <a:srgbClr val="C00000"/>
                </a:solidFill>
                <a:latin typeface="Arial" panose="020B0604020202020204" pitchFamily="34" charset="0"/>
                <a:ea typeface="Times New Roman" panose="02020603050405020304" pitchFamily="18" charset="0"/>
              </a:rPr>
              <a:t>45 </a:t>
            </a:r>
            <a:r>
              <a:rPr lang="ru-RU" sz="1600" b="1" dirty="0" err="1" smtClean="0">
                <a:solidFill>
                  <a:srgbClr val="002060"/>
                </a:solidFill>
                <a:latin typeface="Arial" panose="020B0604020202020204" pitchFamily="34" charset="0"/>
                <a:ea typeface="Times New Roman" panose="02020603050405020304" pitchFamily="18" charset="0"/>
              </a:rPr>
              <a:t>оқушы</a:t>
            </a:r>
            <a:endParaRPr lang="ru-RU" sz="1600" b="1" dirty="0">
              <a:solidFill>
                <a:srgbClr val="002060"/>
              </a:solidFill>
              <a:latin typeface="Arial" panose="020B0604020202020204" pitchFamily="34" charset="0"/>
              <a:ea typeface="Times New Roman" panose="02020603050405020304" pitchFamily="18" charset="0"/>
            </a:endParaRPr>
          </a:p>
          <a:p>
            <a:pPr algn="ctr"/>
            <a:endParaRPr lang="kk-KZ" sz="1000" b="1" dirty="0" smtClean="0">
              <a:solidFill>
                <a:srgbClr val="002060"/>
              </a:solidFill>
              <a:latin typeface="Arial" panose="020B0604020202020204" pitchFamily="34" charset="0"/>
              <a:ea typeface="Times New Roman" panose="02020603050405020304" pitchFamily="18" charset="0"/>
            </a:endParaRPr>
          </a:p>
          <a:p>
            <a:pPr algn="ctr"/>
            <a:endParaRPr lang="kk-KZ" b="1" dirty="0" smtClean="0">
              <a:solidFill>
                <a:srgbClr val="002060"/>
              </a:solidFill>
              <a:latin typeface="Arial" panose="020B0604020202020204" pitchFamily="34" charset="0"/>
              <a:ea typeface="Times New Roman" panose="02020603050405020304" pitchFamily="18" charset="0"/>
            </a:endParaRPr>
          </a:p>
          <a:p>
            <a:pPr algn="ctr"/>
            <a:r>
              <a:rPr lang="kk-KZ" b="1" dirty="0" smtClean="0">
                <a:solidFill>
                  <a:srgbClr val="002060"/>
                </a:solidFill>
                <a:latin typeface="Arial" panose="020B0604020202020204" pitchFamily="34" charset="0"/>
                <a:ea typeface="Times New Roman" panose="02020603050405020304" pitchFamily="18" charset="0"/>
              </a:rPr>
              <a:t>Қорытынды </a:t>
            </a:r>
            <a:r>
              <a:rPr lang="kk-KZ" b="1" dirty="0">
                <a:solidFill>
                  <a:srgbClr val="002060"/>
                </a:solidFill>
                <a:latin typeface="Arial" panose="020B0604020202020204" pitchFamily="34" charset="0"/>
                <a:ea typeface="Times New Roman" panose="02020603050405020304" pitchFamily="18" charset="0"/>
              </a:rPr>
              <a:t>бітіру емтихандары </a:t>
            </a:r>
          </a:p>
          <a:p>
            <a:pPr algn="ctr"/>
            <a:r>
              <a:rPr lang="ru-RU" sz="2000" b="1" dirty="0" smtClean="0">
                <a:solidFill>
                  <a:srgbClr val="C00000"/>
                </a:solidFill>
                <a:latin typeface="Arial" panose="020B0604020202020204" pitchFamily="34" charset="0"/>
                <a:ea typeface="Times New Roman" panose="02020603050405020304" pitchFamily="18" charset="0"/>
              </a:rPr>
              <a:t>29 </a:t>
            </a:r>
            <a:r>
              <a:rPr lang="ru-RU" sz="2000" b="1" dirty="0" err="1" smtClean="0">
                <a:solidFill>
                  <a:srgbClr val="C00000"/>
                </a:solidFill>
                <a:latin typeface="Arial" panose="020B0604020202020204" pitchFamily="34" charset="0"/>
                <a:ea typeface="Times New Roman" panose="02020603050405020304" pitchFamily="18" charset="0"/>
              </a:rPr>
              <a:t>мамыр</a:t>
            </a:r>
            <a:r>
              <a:rPr lang="ru-RU" sz="2000" b="1" dirty="0" smtClean="0">
                <a:solidFill>
                  <a:srgbClr val="C00000"/>
                </a:solidFill>
                <a:latin typeface="Arial" panose="020B0604020202020204" pitchFamily="34" charset="0"/>
                <a:ea typeface="Times New Roman" panose="02020603050405020304" pitchFamily="18" charset="0"/>
              </a:rPr>
              <a:t> -10 </a:t>
            </a:r>
            <a:r>
              <a:rPr lang="ru-RU" sz="2000" b="1" dirty="0" err="1" smtClean="0">
                <a:solidFill>
                  <a:srgbClr val="C00000"/>
                </a:solidFill>
                <a:latin typeface="Arial" panose="020B0604020202020204" pitchFamily="34" charset="0"/>
                <a:ea typeface="Times New Roman" panose="02020603050405020304" pitchFamily="18" charset="0"/>
              </a:rPr>
              <a:t>маусым</a:t>
            </a:r>
            <a:endParaRPr lang="ru-RU" sz="2000" b="1" dirty="0">
              <a:solidFill>
                <a:srgbClr val="C0000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u="sng" dirty="0" err="1">
                <a:solidFill>
                  <a:srgbClr val="002060"/>
                </a:solidFill>
                <a:latin typeface="Arial" panose="020B0604020202020204" pitchFamily="34" charset="0"/>
                <a:ea typeface="Times New Roman" panose="02020603050405020304" pitchFamily="18" charset="0"/>
              </a:rPr>
              <a:t>о</a:t>
            </a:r>
            <a:r>
              <a:rPr lang="ru-RU" sz="2000" u="sng" dirty="0" err="1" smtClean="0">
                <a:solidFill>
                  <a:srgbClr val="002060"/>
                </a:solidFill>
                <a:latin typeface="Arial" panose="020B0604020202020204" pitchFamily="34" charset="0"/>
                <a:ea typeface="Times New Roman" panose="02020603050405020304" pitchFamily="18" charset="0"/>
              </a:rPr>
              <a:t>қыту</a:t>
            </a:r>
            <a:r>
              <a:rPr lang="ru-RU" sz="2000" u="sng" dirty="0" smtClean="0">
                <a:solidFill>
                  <a:srgbClr val="002060"/>
                </a:solidFill>
                <a:latin typeface="Arial" panose="020B0604020202020204" pitchFamily="34" charset="0"/>
                <a:ea typeface="Times New Roman" panose="02020603050405020304" pitchFamily="18" charset="0"/>
              </a:rPr>
              <a:t> </a:t>
            </a:r>
            <a:r>
              <a:rPr lang="ru-RU" sz="2000" u="sng" dirty="0" err="1" smtClean="0">
                <a:solidFill>
                  <a:srgbClr val="002060"/>
                </a:solidFill>
                <a:latin typeface="Arial" panose="020B0604020202020204" pitchFamily="34" charset="0"/>
                <a:ea typeface="Times New Roman" panose="02020603050405020304" pitchFamily="18" charset="0"/>
              </a:rPr>
              <a:t>тілі</a:t>
            </a:r>
            <a:r>
              <a:rPr lang="ru-RU" sz="2000" u="sng" dirty="0" smtClean="0">
                <a:solidFill>
                  <a:srgbClr val="002060"/>
                </a:solidFill>
                <a:latin typeface="Arial" panose="020B0604020202020204" pitchFamily="34" charset="0"/>
                <a:ea typeface="Times New Roman" panose="02020603050405020304" pitchFamily="18" charset="0"/>
              </a:rPr>
              <a:t> </a:t>
            </a:r>
            <a:r>
              <a:rPr lang="ru-RU" sz="2000" i="1" dirty="0">
                <a:solidFill>
                  <a:srgbClr val="002060"/>
                </a:solidFill>
                <a:latin typeface="Arial" panose="020B0604020202020204" pitchFamily="34" charset="0"/>
                <a:ea typeface="Times New Roman" panose="02020603050405020304" pitchFamily="18" charset="0"/>
              </a:rPr>
              <a:t>(</a:t>
            </a:r>
            <a:r>
              <a:rPr lang="ru-RU" sz="2000" i="1" dirty="0" err="1">
                <a:solidFill>
                  <a:srgbClr val="002060"/>
                </a:solidFill>
                <a:latin typeface="Arial" panose="020B0604020202020204" pitchFamily="34" charset="0"/>
                <a:ea typeface="Times New Roman" panose="02020603050405020304" pitchFamily="18" charset="0"/>
              </a:rPr>
              <a:t>қазақ</a:t>
            </a:r>
            <a:r>
              <a:rPr lang="ru-RU" sz="2000" i="1" dirty="0">
                <a:solidFill>
                  <a:srgbClr val="002060"/>
                </a:solidFill>
                <a:latin typeface="Arial" panose="020B0604020202020204" pitchFamily="34" charset="0"/>
                <a:ea typeface="Times New Roman" panose="02020603050405020304" pitchFamily="18" charset="0"/>
              </a:rPr>
              <a:t> </a:t>
            </a:r>
            <a:r>
              <a:rPr lang="ru-RU" sz="2000" i="1" dirty="0" err="1">
                <a:solidFill>
                  <a:srgbClr val="002060"/>
                </a:solidFill>
                <a:latin typeface="Arial" panose="020B0604020202020204" pitchFamily="34" charset="0"/>
                <a:ea typeface="Times New Roman" panose="02020603050405020304" pitchFamily="18" charset="0"/>
              </a:rPr>
              <a:t>тілі</a:t>
            </a:r>
            <a:r>
              <a:rPr lang="ru-RU" sz="2000" i="1" dirty="0">
                <a:solidFill>
                  <a:srgbClr val="002060"/>
                </a:solidFill>
                <a:latin typeface="Arial" panose="020B0604020202020204" pitchFamily="34" charset="0"/>
                <a:ea typeface="Times New Roman" panose="02020603050405020304" pitchFamily="18" charset="0"/>
              </a:rPr>
              <a:t>) </a:t>
            </a:r>
            <a:r>
              <a:rPr lang="ru-RU" sz="2000" i="1" dirty="0" smtClean="0">
                <a:solidFill>
                  <a:srgbClr val="002060"/>
                </a:solidFill>
                <a:latin typeface="Arial" panose="020B0604020202020204" pitchFamily="34" charset="0"/>
                <a:ea typeface="Times New Roman" panose="02020603050405020304" pitchFamily="18" charset="0"/>
              </a:rPr>
              <a:t>- </a:t>
            </a:r>
            <a:r>
              <a:rPr lang="ru-RU" sz="2000" b="1" dirty="0" smtClean="0">
                <a:solidFill>
                  <a:srgbClr val="002060"/>
                </a:solidFill>
                <a:latin typeface="Arial" panose="020B0604020202020204" pitchFamily="34" charset="0"/>
                <a:ea typeface="Times New Roman" panose="02020603050405020304" pitchFamily="18" charset="0"/>
              </a:rPr>
              <a:t>29 </a:t>
            </a:r>
            <a:r>
              <a:rPr lang="ru-RU" sz="2000" b="1" dirty="0" err="1" smtClean="0">
                <a:solidFill>
                  <a:srgbClr val="002060"/>
                </a:solidFill>
                <a:latin typeface="Arial" panose="020B0604020202020204" pitchFamily="34" charset="0"/>
                <a:ea typeface="Times New Roman" panose="02020603050405020304" pitchFamily="18" charset="0"/>
              </a:rPr>
              <a:t>мамыр</a:t>
            </a:r>
            <a:endParaRPr lang="ru-RU" sz="2000" b="1" dirty="0" smtClean="0">
              <a:solidFill>
                <a:srgbClr val="00206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u="sng" dirty="0" smtClean="0">
                <a:solidFill>
                  <a:srgbClr val="002060"/>
                </a:solidFill>
                <a:latin typeface="Arial" panose="020B0604020202020204" pitchFamily="34" charset="0"/>
                <a:ea typeface="Times New Roman" panose="02020603050405020304" pitchFamily="18" charset="0"/>
              </a:rPr>
              <a:t>алгебра</a:t>
            </a:r>
            <a:r>
              <a:rPr lang="ru-RU" sz="2000" dirty="0" smtClean="0">
                <a:solidFill>
                  <a:srgbClr val="002060"/>
                </a:solidFill>
                <a:latin typeface="Arial" panose="020B0604020202020204" pitchFamily="34" charset="0"/>
                <a:ea typeface="Times New Roman" panose="02020603050405020304" pitchFamily="18" charset="0"/>
              </a:rPr>
              <a:t> - </a:t>
            </a:r>
            <a:r>
              <a:rPr lang="ru-RU" sz="2000" b="1" dirty="0" smtClean="0">
                <a:solidFill>
                  <a:srgbClr val="002060"/>
                </a:solidFill>
                <a:latin typeface="Arial" panose="020B0604020202020204" pitchFamily="34" charset="0"/>
                <a:ea typeface="Times New Roman" panose="02020603050405020304" pitchFamily="18" charset="0"/>
              </a:rPr>
              <a:t>3 </a:t>
            </a:r>
            <a:r>
              <a:rPr lang="ru-RU" sz="2000" b="1" dirty="0" err="1" smtClean="0">
                <a:solidFill>
                  <a:srgbClr val="002060"/>
                </a:solidFill>
                <a:latin typeface="Arial" panose="020B0604020202020204" pitchFamily="34" charset="0"/>
                <a:ea typeface="Times New Roman" panose="02020603050405020304" pitchFamily="18" charset="0"/>
              </a:rPr>
              <a:t>маусым</a:t>
            </a:r>
            <a:endParaRPr lang="ru-RU" sz="2000" b="1" dirty="0">
              <a:solidFill>
                <a:srgbClr val="00206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i="1" u="sng" dirty="0" err="1" smtClean="0">
                <a:solidFill>
                  <a:srgbClr val="002060"/>
                </a:solidFill>
                <a:latin typeface="Arial" panose="020B0604020202020204" pitchFamily="34" charset="0"/>
                <a:ea typeface="Times New Roman" panose="02020603050405020304" pitchFamily="18" charset="0"/>
              </a:rPr>
              <a:t>орыс</a:t>
            </a:r>
            <a:r>
              <a:rPr lang="ru-RU" sz="2000" i="1" u="sng" dirty="0" smtClean="0">
                <a:solidFill>
                  <a:srgbClr val="002060"/>
                </a:solidFill>
                <a:latin typeface="Arial" panose="020B0604020202020204" pitchFamily="34" charset="0"/>
                <a:ea typeface="Times New Roman" panose="02020603050405020304" pitchFamily="18" charset="0"/>
              </a:rPr>
              <a:t> </a:t>
            </a:r>
            <a:r>
              <a:rPr lang="ru-RU" sz="2000" i="1" u="sng" dirty="0" err="1" smtClean="0">
                <a:solidFill>
                  <a:srgbClr val="002060"/>
                </a:solidFill>
                <a:latin typeface="Arial" panose="020B0604020202020204" pitchFamily="34" charset="0"/>
                <a:ea typeface="Times New Roman" panose="02020603050405020304" pitchFamily="18" charset="0"/>
              </a:rPr>
              <a:t>тілі</a:t>
            </a:r>
            <a:r>
              <a:rPr lang="ru-RU" sz="2000" i="1" u="sng" dirty="0" smtClean="0">
                <a:solidFill>
                  <a:srgbClr val="002060"/>
                </a:solidFill>
                <a:latin typeface="Arial" panose="020B0604020202020204" pitchFamily="34" charset="0"/>
                <a:ea typeface="Times New Roman" panose="02020603050405020304" pitchFamily="18" charset="0"/>
              </a:rPr>
              <a:t> мен </a:t>
            </a:r>
            <a:r>
              <a:rPr lang="ru-RU" sz="2000" i="1" u="sng" dirty="0" err="1" smtClean="0">
                <a:solidFill>
                  <a:srgbClr val="002060"/>
                </a:solidFill>
                <a:latin typeface="Arial" panose="020B0604020202020204" pitchFamily="34" charset="0"/>
                <a:ea typeface="Times New Roman" panose="02020603050405020304" pitchFamily="18" charset="0"/>
              </a:rPr>
              <a:t>әдебиеті</a:t>
            </a:r>
            <a:r>
              <a:rPr lang="ru-RU" sz="2000" i="1" u="sng" dirty="0" smtClean="0">
                <a:solidFill>
                  <a:srgbClr val="002060"/>
                </a:solidFill>
                <a:latin typeface="Arial" panose="020B0604020202020204" pitchFamily="34" charset="0"/>
                <a:ea typeface="Times New Roman" panose="02020603050405020304" pitchFamily="18" charset="0"/>
              </a:rPr>
              <a:t> </a:t>
            </a:r>
            <a:r>
              <a:rPr lang="ru-RU" sz="2000" b="1" i="1" dirty="0" smtClean="0">
                <a:solidFill>
                  <a:srgbClr val="002060"/>
                </a:solidFill>
                <a:latin typeface="Arial" panose="020B0604020202020204" pitchFamily="34" charset="0"/>
                <a:ea typeface="Times New Roman" panose="02020603050405020304" pitchFamily="18" charset="0"/>
              </a:rPr>
              <a:t>- 6 </a:t>
            </a:r>
            <a:r>
              <a:rPr lang="ru-RU" sz="2000" b="1" i="1" dirty="0" err="1" smtClean="0">
                <a:solidFill>
                  <a:srgbClr val="002060"/>
                </a:solidFill>
                <a:latin typeface="Arial" panose="020B0604020202020204" pitchFamily="34" charset="0"/>
                <a:ea typeface="Times New Roman" panose="02020603050405020304" pitchFamily="18" charset="0"/>
              </a:rPr>
              <a:t>маусым</a:t>
            </a:r>
            <a:endParaRPr lang="ru-RU" sz="2000" b="1" i="1" dirty="0">
              <a:solidFill>
                <a:srgbClr val="00206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u="sng" dirty="0" err="1" smtClean="0">
                <a:solidFill>
                  <a:srgbClr val="002060"/>
                </a:solidFill>
                <a:latin typeface="Arial" panose="020B0604020202020204" pitchFamily="34" charset="0"/>
                <a:ea typeface="Times New Roman" panose="02020603050405020304" pitchFamily="18" charset="0"/>
              </a:rPr>
              <a:t>таңдау</a:t>
            </a:r>
            <a:r>
              <a:rPr lang="ru-RU" sz="2000" u="sng" dirty="0" smtClean="0">
                <a:solidFill>
                  <a:srgbClr val="002060"/>
                </a:solidFill>
                <a:latin typeface="Arial" panose="020B0604020202020204" pitchFamily="34" charset="0"/>
                <a:ea typeface="Times New Roman" panose="02020603050405020304" pitchFamily="18" charset="0"/>
              </a:rPr>
              <a:t> </a:t>
            </a:r>
            <a:r>
              <a:rPr lang="ru-RU" sz="2000" u="sng" dirty="0" err="1" smtClean="0">
                <a:solidFill>
                  <a:srgbClr val="002060"/>
                </a:solidFill>
                <a:latin typeface="Arial" panose="020B0604020202020204" pitchFamily="34" charset="0"/>
                <a:ea typeface="Times New Roman" panose="02020603050405020304" pitchFamily="18" charset="0"/>
              </a:rPr>
              <a:t>пәні</a:t>
            </a:r>
            <a:r>
              <a:rPr lang="ru-RU" sz="2000" dirty="0" smtClean="0">
                <a:solidFill>
                  <a:srgbClr val="002060"/>
                </a:solidFill>
                <a:latin typeface="Arial" panose="020B0604020202020204" pitchFamily="34" charset="0"/>
                <a:ea typeface="Times New Roman" panose="02020603050405020304" pitchFamily="18" charset="0"/>
              </a:rPr>
              <a:t> (</a:t>
            </a:r>
            <a:r>
              <a:rPr lang="ru-RU" sz="2000" dirty="0" err="1" smtClean="0">
                <a:solidFill>
                  <a:srgbClr val="002060"/>
                </a:solidFill>
                <a:latin typeface="Arial" panose="020B0604020202020204" pitchFamily="34" charset="0"/>
                <a:ea typeface="Times New Roman" panose="02020603050405020304" pitchFamily="18" charset="0"/>
              </a:rPr>
              <a:t>Қаз</a:t>
            </a:r>
            <a:r>
              <a:rPr lang="ru-RU" sz="2000" dirty="0" smtClean="0">
                <a:solidFill>
                  <a:srgbClr val="002060"/>
                </a:solidFill>
                <a:latin typeface="Arial" panose="020B0604020202020204" pitchFamily="34" charset="0"/>
                <a:ea typeface="Times New Roman" panose="02020603050405020304" pitchFamily="18" charset="0"/>
              </a:rPr>
              <a:t> </a:t>
            </a:r>
            <a:r>
              <a:rPr lang="ru-RU" sz="2000" dirty="0" err="1" smtClean="0">
                <a:solidFill>
                  <a:srgbClr val="002060"/>
                </a:solidFill>
                <a:latin typeface="Arial" panose="020B0604020202020204" pitchFamily="34" charset="0"/>
                <a:ea typeface="Times New Roman" panose="02020603050405020304" pitchFamily="18" charset="0"/>
              </a:rPr>
              <a:t>тарихы</a:t>
            </a:r>
            <a:r>
              <a:rPr lang="ru-RU" sz="2000" dirty="0" smtClean="0">
                <a:solidFill>
                  <a:srgbClr val="002060"/>
                </a:solidFill>
                <a:latin typeface="Arial" panose="020B0604020202020204" pitchFamily="34" charset="0"/>
                <a:ea typeface="Times New Roman" panose="02020603050405020304" pitchFamily="18" charset="0"/>
              </a:rPr>
              <a:t>, </a:t>
            </a:r>
            <a:r>
              <a:rPr lang="ru-RU" sz="2000" dirty="0" err="1" smtClean="0">
                <a:solidFill>
                  <a:srgbClr val="002060"/>
                </a:solidFill>
                <a:latin typeface="Arial" panose="020B0604020202020204" pitchFamily="34" charset="0"/>
                <a:ea typeface="Times New Roman" panose="02020603050405020304" pitchFamily="18" charset="0"/>
              </a:rPr>
              <a:t>дж</a:t>
            </a:r>
            <a:r>
              <a:rPr lang="ru-RU" sz="2000" dirty="0" smtClean="0">
                <a:solidFill>
                  <a:srgbClr val="002060"/>
                </a:solidFill>
                <a:latin typeface="Arial" panose="020B0604020202020204" pitchFamily="34" charset="0"/>
                <a:ea typeface="Times New Roman" panose="02020603050405020304" pitchFamily="18" charset="0"/>
              </a:rPr>
              <a:t> </a:t>
            </a:r>
            <a:r>
              <a:rPr lang="ru-RU" sz="2000" dirty="0" err="1" smtClean="0">
                <a:solidFill>
                  <a:srgbClr val="002060"/>
                </a:solidFill>
                <a:latin typeface="Arial" panose="020B0604020202020204" pitchFamily="34" charset="0"/>
                <a:ea typeface="Times New Roman" panose="02020603050405020304" pitchFamily="18" charset="0"/>
              </a:rPr>
              <a:t>тарихы</a:t>
            </a:r>
            <a:r>
              <a:rPr lang="ru-RU" sz="2000" dirty="0" smtClean="0">
                <a:solidFill>
                  <a:srgbClr val="002060"/>
                </a:solidFill>
                <a:latin typeface="Arial" panose="020B0604020202020204" pitchFamily="34" charset="0"/>
                <a:ea typeface="Times New Roman" panose="02020603050405020304" pitchFamily="18" charset="0"/>
              </a:rPr>
              <a:t>, физика, химия, биология, география, геометрия, информатика, </a:t>
            </a:r>
            <a:r>
              <a:rPr lang="ru-RU" sz="2000" dirty="0" err="1" smtClean="0">
                <a:solidFill>
                  <a:srgbClr val="002060"/>
                </a:solidFill>
                <a:latin typeface="Arial" panose="020B0604020202020204" pitchFamily="34" charset="0"/>
                <a:ea typeface="Times New Roman" panose="02020603050405020304" pitchFamily="18" charset="0"/>
              </a:rPr>
              <a:t>шет</a:t>
            </a:r>
            <a:r>
              <a:rPr lang="ru-RU" sz="2000" dirty="0" smtClean="0">
                <a:solidFill>
                  <a:srgbClr val="002060"/>
                </a:solidFill>
                <a:latin typeface="Arial" panose="020B0604020202020204" pitchFamily="34" charset="0"/>
                <a:ea typeface="Times New Roman" panose="02020603050405020304" pitchFamily="18" charset="0"/>
              </a:rPr>
              <a:t> </a:t>
            </a:r>
            <a:r>
              <a:rPr lang="ru-RU" sz="2000" dirty="0" err="1" smtClean="0">
                <a:solidFill>
                  <a:srgbClr val="002060"/>
                </a:solidFill>
                <a:latin typeface="Arial" panose="020B0604020202020204" pitchFamily="34" charset="0"/>
                <a:ea typeface="Times New Roman" panose="02020603050405020304" pitchFamily="18" charset="0"/>
              </a:rPr>
              <a:t>тілі</a:t>
            </a:r>
            <a:r>
              <a:rPr lang="ru-RU" sz="2000" dirty="0" smtClean="0">
                <a:solidFill>
                  <a:srgbClr val="002060"/>
                </a:solidFill>
                <a:latin typeface="Arial" panose="020B0604020202020204" pitchFamily="34" charset="0"/>
                <a:ea typeface="Times New Roman" panose="02020603050405020304" pitchFamily="18" charset="0"/>
              </a:rPr>
              <a:t>, </a:t>
            </a:r>
            <a:r>
              <a:rPr lang="ru-RU" sz="2000" dirty="0" err="1" smtClean="0">
                <a:solidFill>
                  <a:srgbClr val="002060"/>
                </a:solidFill>
                <a:latin typeface="Arial" panose="020B0604020202020204" pitchFamily="34" charset="0"/>
                <a:ea typeface="Times New Roman" panose="02020603050405020304" pitchFamily="18" charset="0"/>
              </a:rPr>
              <a:t>әдебиет</a:t>
            </a:r>
            <a:r>
              <a:rPr lang="ru-RU" sz="2000" dirty="0" smtClean="0">
                <a:solidFill>
                  <a:srgbClr val="002060"/>
                </a:solidFill>
                <a:latin typeface="Arial" panose="020B0604020202020204" pitchFamily="34" charset="0"/>
                <a:ea typeface="Times New Roman" panose="02020603050405020304" pitchFamily="18" charset="0"/>
              </a:rPr>
              <a:t>) – </a:t>
            </a:r>
            <a:r>
              <a:rPr lang="ru-RU" sz="2000" b="1" dirty="0" smtClean="0">
                <a:solidFill>
                  <a:srgbClr val="002060"/>
                </a:solidFill>
                <a:latin typeface="Arial" panose="020B0604020202020204" pitchFamily="34" charset="0"/>
                <a:ea typeface="Times New Roman" panose="02020603050405020304" pitchFamily="18" charset="0"/>
              </a:rPr>
              <a:t>10 </a:t>
            </a:r>
            <a:r>
              <a:rPr lang="ru-RU" sz="2000" b="1" dirty="0" err="1" smtClean="0">
                <a:solidFill>
                  <a:srgbClr val="002060"/>
                </a:solidFill>
                <a:latin typeface="Arial" panose="020B0604020202020204" pitchFamily="34" charset="0"/>
                <a:ea typeface="Times New Roman" panose="02020603050405020304" pitchFamily="18" charset="0"/>
              </a:rPr>
              <a:t>маусым</a:t>
            </a:r>
            <a:endParaRPr lang="ru-RU" sz="2000" b="1" dirty="0">
              <a:solidFill>
                <a:srgbClr val="002060"/>
              </a:solidFill>
              <a:latin typeface="Arial" panose="020B0604020202020204" pitchFamily="34" charset="0"/>
              <a:ea typeface="Times New Roman" panose="02020603050405020304" pitchFamily="18" charset="0"/>
            </a:endParaRPr>
          </a:p>
        </p:txBody>
      </p:sp>
      <p:sp>
        <p:nvSpPr>
          <p:cNvPr id="35" name="Прямоугольник 34"/>
          <p:cNvSpPr/>
          <p:nvPr/>
        </p:nvSpPr>
        <p:spPr>
          <a:xfrm>
            <a:off x="6114207" y="1645951"/>
            <a:ext cx="5312165" cy="4678204"/>
          </a:xfrm>
          <a:prstGeom prst="rect">
            <a:avLst/>
          </a:prstGeom>
        </p:spPr>
        <p:txBody>
          <a:bodyPr wrap="square">
            <a:spAutoFit/>
          </a:bodyPr>
          <a:lstStyle/>
          <a:p>
            <a:pPr algn="ctr"/>
            <a:r>
              <a:rPr lang="ru-RU" sz="2800" b="1" dirty="0" smtClean="0">
                <a:solidFill>
                  <a:srgbClr val="002060"/>
                </a:solidFill>
                <a:latin typeface="Arial" panose="020B0604020202020204" pitchFamily="34" charset="0"/>
                <a:ea typeface="Times New Roman" panose="02020603050405020304" pitchFamily="18" charset="0"/>
              </a:rPr>
              <a:t>11 </a:t>
            </a:r>
            <a:r>
              <a:rPr lang="ru-RU" sz="2800" b="1" dirty="0" err="1" smtClean="0">
                <a:solidFill>
                  <a:srgbClr val="002060"/>
                </a:solidFill>
                <a:latin typeface="Arial" panose="020B0604020202020204" pitchFamily="34" charset="0"/>
                <a:ea typeface="Times New Roman" panose="02020603050405020304" pitchFamily="18" charset="0"/>
              </a:rPr>
              <a:t>сынып</a:t>
            </a:r>
            <a:endParaRPr lang="ru-RU" sz="2800" b="1" dirty="0">
              <a:solidFill>
                <a:srgbClr val="002060"/>
              </a:solidFill>
              <a:latin typeface="Arial" panose="020B0604020202020204" pitchFamily="34" charset="0"/>
              <a:ea typeface="Times New Roman" panose="02020603050405020304" pitchFamily="18" charset="0"/>
            </a:endParaRPr>
          </a:p>
          <a:p>
            <a:pPr algn="ctr"/>
            <a:r>
              <a:rPr lang="ru-RU" sz="2400" b="1" dirty="0" smtClean="0">
                <a:solidFill>
                  <a:srgbClr val="C00000"/>
                </a:solidFill>
                <a:latin typeface="Arial" panose="020B0604020202020204" pitchFamily="34" charset="0"/>
                <a:ea typeface="Times New Roman" panose="02020603050405020304" pitchFamily="18" charset="0"/>
              </a:rPr>
              <a:t>22 </a:t>
            </a:r>
            <a:r>
              <a:rPr lang="ru-RU" sz="1600" b="1" dirty="0" err="1" smtClean="0">
                <a:solidFill>
                  <a:srgbClr val="002060"/>
                </a:solidFill>
                <a:latin typeface="Arial" panose="020B0604020202020204" pitchFamily="34" charset="0"/>
                <a:ea typeface="Times New Roman" panose="02020603050405020304" pitchFamily="18" charset="0"/>
              </a:rPr>
              <a:t>оқушы</a:t>
            </a:r>
            <a:endParaRPr lang="ru-RU" sz="1600" b="1" dirty="0">
              <a:solidFill>
                <a:srgbClr val="002060"/>
              </a:solidFill>
              <a:latin typeface="Arial" panose="020B0604020202020204" pitchFamily="34" charset="0"/>
              <a:ea typeface="Times New Roman" panose="02020603050405020304" pitchFamily="18" charset="0"/>
            </a:endParaRPr>
          </a:p>
          <a:p>
            <a:pPr algn="ctr"/>
            <a:endParaRPr lang="ru-RU" sz="1000" b="1" dirty="0">
              <a:solidFill>
                <a:srgbClr val="002060"/>
              </a:solidFill>
              <a:latin typeface="Arial" panose="020B0604020202020204" pitchFamily="34" charset="0"/>
              <a:ea typeface="Times New Roman" panose="02020603050405020304" pitchFamily="18" charset="0"/>
            </a:endParaRPr>
          </a:p>
          <a:p>
            <a:pPr algn="ctr"/>
            <a:endParaRPr lang="ru-RU" b="1" dirty="0" smtClean="0">
              <a:solidFill>
                <a:srgbClr val="002060"/>
              </a:solidFill>
              <a:latin typeface="Arial" panose="020B0604020202020204" pitchFamily="34" charset="0"/>
              <a:ea typeface="Times New Roman" panose="02020603050405020304" pitchFamily="18" charset="0"/>
            </a:endParaRPr>
          </a:p>
          <a:p>
            <a:pPr algn="ctr"/>
            <a:r>
              <a:rPr lang="ru-RU" b="1" dirty="0" err="1" smtClean="0">
                <a:solidFill>
                  <a:srgbClr val="002060"/>
                </a:solidFill>
                <a:latin typeface="Arial" panose="020B0604020202020204" pitchFamily="34" charset="0"/>
                <a:ea typeface="Times New Roman" panose="02020603050405020304" pitchFamily="18" charset="0"/>
              </a:rPr>
              <a:t>Мемлекеттік</a:t>
            </a:r>
            <a:r>
              <a:rPr lang="ru-RU" b="1" dirty="0" smtClean="0">
                <a:solidFill>
                  <a:srgbClr val="002060"/>
                </a:solidFill>
                <a:latin typeface="Arial" panose="020B0604020202020204" pitchFamily="34" charset="0"/>
                <a:ea typeface="Times New Roman" panose="02020603050405020304" pitchFamily="18" charset="0"/>
              </a:rPr>
              <a:t> </a:t>
            </a:r>
            <a:r>
              <a:rPr lang="ru-RU" b="1" dirty="0" err="1" smtClean="0">
                <a:solidFill>
                  <a:srgbClr val="002060"/>
                </a:solidFill>
                <a:latin typeface="Arial" panose="020B0604020202020204" pitchFamily="34" charset="0"/>
                <a:ea typeface="Times New Roman" panose="02020603050405020304" pitchFamily="18" charset="0"/>
              </a:rPr>
              <a:t>бітіру</a:t>
            </a:r>
            <a:r>
              <a:rPr lang="ru-RU" b="1" dirty="0" smtClean="0">
                <a:solidFill>
                  <a:srgbClr val="002060"/>
                </a:solidFill>
                <a:latin typeface="Arial" panose="020B0604020202020204" pitchFamily="34" charset="0"/>
                <a:ea typeface="Times New Roman" panose="02020603050405020304" pitchFamily="18" charset="0"/>
              </a:rPr>
              <a:t> </a:t>
            </a:r>
            <a:r>
              <a:rPr lang="ru-RU" b="1" dirty="0" err="1" smtClean="0">
                <a:solidFill>
                  <a:srgbClr val="002060"/>
                </a:solidFill>
                <a:latin typeface="Arial" panose="020B0604020202020204" pitchFamily="34" charset="0"/>
                <a:ea typeface="Times New Roman" panose="02020603050405020304" pitchFamily="18" charset="0"/>
              </a:rPr>
              <a:t>емтихандары</a:t>
            </a:r>
            <a:endParaRPr lang="ru-RU" b="1" dirty="0">
              <a:solidFill>
                <a:srgbClr val="002060"/>
              </a:solidFill>
              <a:latin typeface="Arial" panose="020B0604020202020204" pitchFamily="34" charset="0"/>
              <a:ea typeface="Times New Roman" panose="02020603050405020304" pitchFamily="18" charset="0"/>
            </a:endParaRPr>
          </a:p>
          <a:p>
            <a:pPr algn="ctr"/>
            <a:r>
              <a:rPr lang="ru-RU" sz="2000" b="1" dirty="0" smtClean="0">
                <a:solidFill>
                  <a:srgbClr val="C00000"/>
                </a:solidFill>
                <a:latin typeface="Arial" panose="020B0604020202020204" pitchFamily="34" charset="0"/>
                <a:ea typeface="Times New Roman" panose="02020603050405020304" pitchFamily="18" charset="0"/>
              </a:rPr>
              <a:t>28 </a:t>
            </a:r>
            <a:r>
              <a:rPr lang="ru-RU" sz="2000" b="1" dirty="0" err="1" smtClean="0">
                <a:solidFill>
                  <a:srgbClr val="C00000"/>
                </a:solidFill>
                <a:latin typeface="Arial" panose="020B0604020202020204" pitchFamily="34" charset="0"/>
                <a:ea typeface="Times New Roman" panose="02020603050405020304" pitchFamily="18" charset="0"/>
              </a:rPr>
              <a:t>мамыр</a:t>
            </a:r>
            <a:r>
              <a:rPr lang="ru-RU" sz="2000" b="1" dirty="0" smtClean="0">
                <a:solidFill>
                  <a:srgbClr val="C00000"/>
                </a:solidFill>
                <a:latin typeface="Arial" panose="020B0604020202020204" pitchFamily="34" charset="0"/>
                <a:ea typeface="Times New Roman" panose="02020603050405020304" pitchFamily="18" charset="0"/>
              </a:rPr>
              <a:t> -11 </a:t>
            </a:r>
            <a:r>
              <a:rPr lang="ru-RU" sz="2000" b="1" dirty="0" err="1" smtClean="0">
                <a:solidFill>
                  <a:srgbClr val="C00000"/>
                </a:solidFill>
                <a:latin typeface="Arial" panose="020B0604020202020204" pitchFamily="34" charset="0"/>
                <a:ea typeface="Times New Roman" panose="02020603050405020304" pitchFamily="18" charset="0"/>
              </a:rPr>
              <a:t>маусым</a:t>
            </a:r>
            <a:r>
              <a:rPr lang="ru-RU" sz="2000" b="1" dirty="0" smtClean="0">
                <a:solidFill>
                  <a:srgbClr val="C00000"/>
                </a:solidFill>
                <a:latin typeface="Arial" panose="020B0604020202020204" pitchFamily="34" charset="0"/>
                <a:ea typeface="Times New Roman" panose="02020603050405020304" pitchFamily="18" charset="0"/>
              </a:rPr>
              <a:t> </a:t>
            </a:r>
            <a:endParaRPr lang="ru-RU" sz="2000" b="1" dirty="0">
              <a:solidFill>
                <a:srgbClr val="C0000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dirty="0" err="1">
                <a:solidFill>
                  <a:srgbClr val="002060"/>
                </a:solidFill>
                <a:latin typeface="Arial" panose="020B0604020202020204" pitchFamily="34" charset="0"/>
                <a:ea typeface="Times New Roman" panose="02020603050405020304" pitchFamily="18" charset="0"/>
              </a:rPr>
              <a:t>оқыту</a:t>
            </a:r>
            <a:r>
              <a:rPr lang="ru-RU" sz="2000" dirty="0">
                <a:solidFill>
                  <a:srgbClr val="002060"/>
                </a:solidFill>
                <a:latin typeface="Arial" panose="020B0604020202020204" pitchFamily="34" charset="0"/>
                <a:ea typeface="Times New Roman" panose="02020603050405020304" pitchFamily="18" charset="0"/>
              </a:rPr>
              <a:t> </a:t>
            </a:r>
            <a:r>
              <a:rPr lang="ru-RU" sz="2000" dirty="0" err="1">
                <a:solidFill>
                  <a:srgbClr val="002060"/>
                </a:solidFill>
                <a:latin typeface="Arial" panose="020B0604020202020204" pitchFamily="34" charset="0"/>
                <a:ea typeface="Times New Roman" panose="02020603050405020304" pitchFamily="18" charset="0"/>
              </a:rPr>
              <a:t>тілі</a:t>
            </a:r>
            <a:r>
              <a:rPr lang="ru-RU" sz="2000" dirty="0">
                <a:solidFill>
                  <a:srgbClr val="002060"/>
                </a:solidFill>
                <a:latin typeface="Arial" panose="020B0604020202020204" pitchFamily="34" charset="0"/>
                <a:ea typeface="Times New Roman" panose="02020603050405020304" pitchFamily="18" charset="0"/>
              </a:rPr>
              <a:t> </a:t>
            </a:r>
            <a:r>
              <a:rPr lang="ru-RU" sz="2000" i="1" dirty="0" smtClean="0">
                <a:solidFill>
                  <a:srgbClr val="002060"/>
                </a:solidFill>
                <a:latin typeface="Arial" panose="020B0604020202020204" pitchFamily="34" charset="0"/>
                <a:ea typeface="Times New Roman" panose="02020603050405020304" pitchFamily="18" charset="0"/>
              </a:rPr>
              <a:t>(</a:t>
            </a:r>
            <a:r>
              <a:rPr lang="ru-RU" sz="2000" i="1" dirty="0" err="1" smtClean="0">
                <a:solidFill>
                  <a:srgbClr val="002060"/>
                </a:solidFill>
                <a:latin typeface="Arial" panose="020B0604020202020204" pitchFamily="34" charset="0"/>
                <a:ea typeface="Times New Roman" panose="02020603050405020304" pitchFamily="18" charset="0"/>
              </a:rPr>
              <a:t>қазақ</a:t>
            </a:r>
            <a:r>
              <a:rPr lang="ru-RU" sz="2000" i="1" dirty="0" smtClean="0">
                <a:solidFill>
                  <a:srgbClr val="002060"/>
                </a:solidFill>
                <a:latin typeface="Arial" panose="020B0604020202020204" pitchFamily="34" charset="0"/>
                <a:ea typeface="Times New Roman" panose="02020603050405020304" pitchFamily="18" charset="0"/>
              </a:rPr>
              <a:t> </a:t>
            </a:r>
            <a:r>
              <a:rPr lang="ru-RU" sz="2000" i="1" dirty="0" err="1" smtClean="0">
                <a:solidFill>
                  <a:srgbClr val="002060"/>
                </a:solidFill>
                <a:latin typeface="Arial" panose="020B0604020202020204" pitchFamily="34" charset="0"/>
                <a:ea typeface="Times New Roman" panose="02020603050405020304" pitchFamily="18" charset="0"/>
              </a:rPr>
              <a:t>тілі</a:t>
            </a:r>
            <a:r>
              <a:rPr lang="ru-RU" sz="2000" i="1" dirty="0" smtClean="0">
                <a:solidFill>
                  <a:srgbClr val="002060"/>
                </a:solidFill>
                <a:latin typeface="Arial" panose="020B0604020202020204" pitchFamily="34" charset="0"/>
                <a:ea typeface="Times New Roman" panose="02020603050405020304" pitchFamily="18" charset="0"/>
              </a:rPr>
              <a:t>) – </a:t>
            </a:r>
            <a:r>
              <a:rPr lang="ru-RU" sz="2000" b="1" i="1" dirty="0" smtClean="0">
                <a:solidFill>
                  <a:srgbClr val="002060"/>
                </a:solidFill>
                <a:latin typeface="Arial" panose="020B0604020202020204" pitchFamily="34" charset="0"/>
                <a:ea typeface="Times New Roman" panose="02020603050405020304" pitchFamily="18" charset="0"/>
              </a:rPr>
              <a:t>28 </a:t>
            </a:r>
            <a:r>
              <a:rPr lang="ru-RU" sz="2000" b="1" i="1" dirty="0" err="1" smtClean="0">
                <a:solidFill>
                  <a:srgbClr val="002060"/>
                </a:solidFill>
                <a:latin typeface="Arial" panose="020B0604020202020204" pitchFamily="34" charset="0"/>
                <a:ea typeface="Times New Roman" panose="02020603050405020304" pitchFamily="18" charset="0"/>
              </a:rPr>
              <a:t>мамыр</a:t>
            </a:r>
            <a:endParaRPr lang="ru-RU" sz="2000" b="1" i="1" dirty="0" smtClean="0">
              <a:solidFill>
                <a:srgbClr val="002060"/>
              </a:solidFill>
              <a:latin typeface="Arial" panose="020B0604020202020204" pitchFamily="34" charset="0"/>
              <a:ea typeface="Times New Roman" panose="02020603050405020304" pitchFamily="18" charset="0"/>
            </a:endParaRPr>
          </a:p>
          <a:p>
            <a:pPr marL="263525" indent="-263525">
              <a:buFont typeface="Wingdings" panose="05000000000000000000" pitchFamily="2" charset="2"/>
              <a:buChar char="§"/>
            </a:pPr>
            <a:r>
              <a:rPr lang="ru-RU" sz="2000" dirty="0" smtClean="0">
                <a:solidFill>
                  <a:srgbClr val="002060"/>
                </a:solidFill>
                <a:latin typeface="Arial" panose="020B0604020202020204" pitchFamily="34" charset="0"/>
                <a:ea typeface="Times New Roman" panose="02020603050405020304" pitchFamily="18" charset="0"/>
              </a:rPr>
              <a:t>алгебра </a:t>
            </a:r>
            <a:r>
              <a:rPr lang="ru-RU" sz="2000" dirty="0" err="1" smtClean="0">
                <a:solidFill>
                  <a:srgbClr val="002060"/>
                </a:solidFill>
                <a:latin typeface="Arial" panose="020B0604020202020204" pitchFamily="34" charset="0"/>
                <a:ea typeface="Times New Roman" panose="02020603050405020304" pitchFamily="18" charset="0"/>
              </a:rPr>
              <a:t>және</a:t>
            </a:r>
            <a:r>
              <a:rPr lang="ru-RU" sz="2000" dirty="0" smtClean="0">
                <a:solidFill>
                  <a:srgbClr val="002060"/>
                </a:solidFill>
                <a:latin typeface="Arial" panose="020B0604020202020204" pitchFamily="34" charset="0"/>
                <a:ea typeface="Times New Roman" panose="02020603050405020304" pitchFamily="18" charset="0"/>
              </a:rPr>
              <a:t> анализ </a:t>
            </a:r>
            <a:r>
              <a:rPr lang="ru-RU" sz="2000" dirty="0" err="1" smtClean="0">
                <a:solidFill>
                  <a:srgbClr val="002060"/>
                </a:solidFill>
                <a:latin typeface="Arial" panose="020B0604020202020204" pitchFamily="34" charset="0"/>
                <a:ea typeface="Times New Roman" panose="02020603050405020304" pitchFamily="18" charset="0"/>
              </a:rPr>
              <a:t>бастамалары</a:t>
            </a:r>
            <a:r>
              <a:rPr lang="ru-RU" sz="2000" dirty="0" smtClean="0">
                <a:solidFill>
                  <a:srgbClr val="002060"/>
                </a:solidFill>
                <a:latin typeface="Arial" panose="020B0604020202020204" pitchFamily="34" charset="0"/>
                <a:ea typeface="Times New Roman" panose="02020603050405020304" pitchFamily="18" charset="0"/>
              </a:rPr>
              <a:t> – </a:t>
            </a:r>
            <a:r>
              <a:rPr lang="ru-RU" sz="2000" b="1" dirty="0" smtClean="0">
                <a:solidFill>
                  <a:srgbClr val="002060"/>
                </a:solidFill>
                <a:latin typeface="Arial" panose="020B0604020202020204" pitchFamily="34" charset="0"/>
                <a:ea typeface="Times New Roman" panose="02020603050405020304" pitchFamily="18" charset="0"/>
              </a:rPr>
              <a:t>31 </a:t>
            </a:r>
            <a:r>
              <a:rPr lang="ru-RU" sz="2000" b="1" dirty="0" err="1" smtClean="0">
                <a:solidFill>
                  <a:srgbClr val="002060"/>
                </a:solidFill>
                <a:latin typeface="Arial" panose="020B0604020202020204" pitchFamily="34" charset="0"/>
                <a:ea typeface="Times New Roman" panose="02020603050405020304" pitchFamily="18" charset="0"/>
              </a:rPr>
              <a:t>мамыр</a:t>
            </a:r>
            <a:endParaRPr lang="ru-RU" sz="2000" b="1" dirty="0">
              <a:solidFill>
                <a:srgbClr val="00206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dirty="0" err="1" smtClean="0">
                <a:solidFill>
                  <a:srgbClr val="002060"/>
                </a:solidFill>
                <a:latin typeface="Arial" panose="020B0604020202020204" pitchFamily="34" charset="0"/>
                <a:ea typeface="Times New Roman" panose="02020603050405020304" pitchFamily="18" charset="0"/>
              </a:rPr>
              <a:t>Қазақстан</a:t>
            </a:r>
            <a:r>
              <a:rPr lang="ru-RU" sz="2000" dirty="0" smtClean="0">
                <a:solidFill>
                  <a:srgbClr val="002060"/>
                </a:solidFill>
                <a:latin typeface="Arial" panose="020B0604020202020204" pitchFamily="34" charset="0"/>
                <a:ea typeface="Times New Roman" panose="02020603050405020304" pitchFamily="18" charset="0"/>
              </a:rPr>
              <a:t> </a:t>
            </a:r>
            <a:r>
              <a:rPr lang="ru-RU" sz="2000" dirty="0" err="1" smtClean="0">
                <a:solidFill>
                  <a:srgbClr val="002060"/>
                </a:solidFill>
                <a:latin typeface="Arial" panose="020B0604020202020204" pitchFamily="34" charset="0"/>
                <a:ea typeface="Times New Roman" panose="02020603050405020304" pitchFamily="18" charset="0"/>
              </a:rPr>
              <a:t>тарихы</a:t>
            </a:r>
            <a:r>
              <a:rPr lang="ru-RU" sz="2000" dirty="0" smtClean="0">
                <a:solidFill>
                  <a:srgbClr val="002060"/>
                </a:solidFill>
                <a:latin typeface="Arial" panose="020B0604020202020204" pitchFamily="34" charset="0"/>
                <a:ea typeface="Times New Roman" panose="02020603050405020304" pitchFamily="18" charset="0"/>
              </a:rPr>
              <a:t> – </a:t>
            </a:r>
            <a:r>
              <a:rPr lang="ru-RU" sz="2000" b="1" dirty="0" smtClean="0">
                <a:solidFill>
                  <a:srgbClr val="002060"/>
                </a:solidFill>
                <a:latin typeface="Arial" panose="020B0604020202020204" pitchFamily="34" charset="0"/>
                <a:ea typeface="Times New Roman" panose="02020603050405020304" pitchFamily="18" charset="0"/>
              </a:rPr>
              <a:t>4 </a:t>
            </a:r>
            <a:r>
              <a:rPr lang="ru-RU" sz="2000" b="1" dirty="0" err="1" smtClean="0">
                <a:solidFill>
                  <a:srgbClr val="002060"/>
                </a:solidFill>
                <a:latin typeface="Arial" panose="020B0604020202020204" pitchFamily="34" charset="0"/>
                <a:ea typeface="Times New Roman" panose="02020603050405020304" pitchFamily="18" charset="0"/>
              </a:rPr>
              <a:t>маусым</a:t>
            </a:r>
            <a:endParaRPr lang="ru-RU" sz="2000" b="1" dirty="0">
              <a:solidFill>
                <a:srgbClr val="00206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i="1" dirty="0" err="1" smtClean="0">
                <a:solidFill>
                  <a:srgbClr val="002060"/>
                </a:solidFill>
                <a:latin typeface="Arial" panose="020B0604020202020204" pitchFamily="34" charset="0"/>
                <a:ea typeface="Times New Roman" panose="02020603050405020304" pitchFamily="18" charset="0"/>
              </a:rPr>
              <a:t>орыс</a:t>
            </a:r>
            <a:r>
              <a:rPr lang="ru-RU" sz="2000" i="1" dirty="0" smtClean="0">
                <a:solidFill>
                  <a:srgbClr val="002060"/>
                </a:solidFill>
                <a:latin typeface="Arial" panose="020B0604020202020204" pitchFamily="34" charset="0"/>
                <a:ea typeface="Times New Roman" panose="02020603050405020304" pitchFamily="18" charset="0"/>
              </a:rPr>
              <a:t> </a:t>
            </a:r>
            <a:r>
              <a:rPr lang="ru-RU" sz="2000" i="1" dirty="0" err="1">
                <a:solidFill>
                  <a:srgbClr val="002060"/>
                </a:solidFill>
                <a:latin typeface="Arial" panose="020B0604020202020204" pitchFamily="34" charset="0"/>
                <a:ea typeface="Times New Roman" panose="02020603050405020304" pitchFamily="18" charset="0"/>
              </a:rPr>
              <a:t>тілі</a:t>
            </a:r>
            <a:r>
              <a:rPr lang="ru-RU" sz="2000" i="1" dirty="0">
                <a:solidFill>
                  <a:srgbClr val="002060"/>
                </a:solidFill>
                <a:latin typeface="Arial" panose="020B0604020202020204" pitchFamily="34" charset="0"/>
                <a:ea typeface="Times New Roman" panose="02020603050405020304" pitchFamily="18" charset="0"/>
              </a:rPr>
              <a:t> мен </a:t>
            </a:r>
            <a:r>
              <a:rPr lang="ru-RU" sz="2000" i="1" dirty="0" err="1" smtClean="0">
                <a:solidFill>
                  <a:srgbClr val="002060"/>
                </a:solidFill>
                <a:latin typeface="Arial" panose="020B0604020202020204" pitchFamily="34" charset="0"/>
                <a:ea typeface="Times New Roman" panose="02020603050405020304" pitchFamily="18" charset="0"/>
              </a:rPr>
              <a:t>әдебиеті</a:t>
            </a:r>
            <a:r>
              <a:rPr lang="ru-RU" sz="2000" i="1" dirty="0" smtClean="0">
                <a:solidFill>
                  <a:srgbClr val="002060"/>
                </a:solidFill>
                <a:latin typeface="Arial" panose="020B0604020202020204" pitchFamily="34" charset="0"/>
                <a:ea typeface="Times New Roman" panose="02020603050405020304" pitchFamily="18" charset="0"/>
              </a:rPr>
              <a:t> – </a:t>
            </a:r>
            <a:r>
              <a:rPr lang="ru-RU" sz="2000" b="1" i="1" dirty="0" smtClean="0">
                <a:solidFill>
                  <a:srgbClr val="002060"/>
                </a:solidFill>
                <a:latin typeface="Arial" panose="020B0604020202020204" pitchFamily="34" charset="0"/>
                <a:ea typeface="Times New Roman" panose="02020603050405020304" pitchFamily="18" charset="0"/>
              </a:rPr>
              <a:t>7 </a:t>
            </a:r>
            <a:r>
              <a:rPr lang="ru-RU" sz="2000" b="1" i="1" dirty="0" err="1" smtClean="0">
                <a:solidFill>
                  <a:srgbClr val="002060"/>
                </a:solidFill>
                <a:latin typeface="Arial" panose="020B0604020202020204" pitchFamily="34" charset="0"/>
                <a:ea typeface="Times New Roman" panose="02020603050405020304" pitchFamily="18" charset="0"/>
              </a:rPr>
              <a:t>маусым</a:t>
            </a:r>
            <a:endParaRPr lang="ru-RU" sz="2000" b="1" i="1" dirty="0">
              <a:solidFill>
                <a:srgbClr val="002060"/>
              </a:solidFill>
              <a:latin typeface="Arial" panose="020B0604020202020204" pitchFamily="34" charset="0"/>
              <a:ea typeface="Times New Roman" panose="02020603050405020304" pitchFamily="18" charset="0"/>
            </a:endParaRPr>
          </a:p>
          <a:p>
            <a:pPr marL="285750" indent="-285750">
              <a:buFont typeface="Wingdings" panose="05000000000000000000" pitchFamily="2" charset="2"/>
              <a:buChar char="§"/>
            </a:pPr>
            <a:r>
              <a:rPr lang="ru-RU" sz="2000" dirty="0" err="1">
                <a:solidFill>
                  <a:srgbClr val="002060"/>
                </a:solidFill>
                <a:latin typeface="Arial" panose="020B0604020202020204" pitchFamily="34" charset="0"/>
                <a:ea typeface="Times New Roman" panose="02020603050405020304" pitchFamily="18" charset="0"/>
              </a:rPr>
              <a:t>таңдау</a:t>
            </a:r>
            <a:r>
              <a:rPr lang="ru-RU" sz="2000" dirty="0">
                <a:solidFill>
                  <a:srgbClr val="002060"/>
                </a:solidFill>
                <a:latin typeface="Arial" panose="020B0604020202020204" pitchFamily="34" charset="0"/>
                <a:ea typeface="Times New Roman" panose="02020603050405020304" pitchFamily="18" charset="0"/>
              </a:rPr>
              <a:t> </a:t>
            </a:r>
            <a:r>
              <a:rPr lang="ru-RU" sz="2000" dirty="0" err="1" smtClean="0">
                <a:solidFill>
                  <a:srgbClr val="002060"/>
                </a:solidFill>
                <a:latin typeface="Arial" panose="020B0604020202020204" pitchFamily="34" charset="0"/>
                <a:ea typeface="Times New Roman" panose="02020603050405020304" pitchFamily="18" charset="0"/>
              </a:rPr>
              <a:t>пәні</a:t>
            </a:r>
            <a:r>
              <a:rPr lang="ru-RU" sz="2000" dirty="0" smtClean="0">
                <a:solidFill>
                  <a:srgbClr val="002060"/>
                </a:solidFill>
                <a:latin typeface="Arial" panose="020B0604020202020204" pitchFamily="34" charset="0"/>
                <a:ea typeface="Times New Roman" panose="02020603050405020304" pitchFamily="18" charset="0"/>
              </a:rPr>
              <a:t> (физика, химия, биология, география, геометрия, </a:t>
            </a:r>
            <a:r>
              <a:rPr lang="ru-RU" sz="2000" dirty="0" err="1" smtClean="0">
                <a:solidFill>
                  <a:srgbClr val="002060"/>
                </a:solidFill>
                <a:latin typeface="Arial" panose="020B0604020202020204" pitchFamily="34" charset="0"/>
                <a:ea typeface="Times New Roman" panose="02020603050405020304" pitchFamily="18" charset="0"/>
              </a:rPr>
              <a:t>дж</a:t>
            </a:r>
            <a:r>
              <a:rPr lang="ru-RU" sz="2000" dirty="0" smtClean="0">
                <a:solidFill>
                  <a:srgbClr val="002060"/>
                </a:solidFill>
                <a:latin typeface="Arial" panose="020B0604020202020204" pitchFamily="34" charset="0"/>
                <a:ea typeface="Times New Roman" panose="02020603050405020304" pitchFamily="18" charset="0"/>
              </a:rPr>
              <a:t> </a:t>
            </a:r>
            <a:r>
              <a:rPr lang="ru-RU" sz="2000" dirty="0" err="1" smtClean="0">
                <a:solidFill>
                  <a:srgbClr val="002060"/>
                </a:solidFill>
                <a:latin typeface="Arial" panose="020B0604020202020204" pitchFamily="34" charset="0"/>
                <a:ea typeface="Times New Roman" panose="02020603050405020304" pitchFamily="18" charset="0"/>
              </a:rPr>
              <a:t>тарихы</a:t>
            </a:r>
            <a:r>
              <a:rPr lang="ru-RU" sz="2000" dirty="0" smtClean="0">
                <a:solidFill>
                  <a:srgbClr val="002060"/>
                </a:solidFill>
                <a:latin typeface="Arial" panose="020B0604020202020204" pitchFamily="34" charset="0"/>
                <a:ea typeface="Times New Roman" panose="02020603050405020304" pitchFamily="18" charset="0"/>
              </a:rPr>
              <a:t>, </a:t>
            </a:r>
            <a:r>
              <a:rPr lang="ru-RU" sz="2000" dirty="0" err="1" smtClean="0">
                <a:solidFill>
                  <a:srgbClr val="002060"/>
                </a:solidFill>
                <a:latin typeface="Arial" panose="020B0604020202020204" pitchFamily="34" charset="0"/>
                <a:ea typeface="Times New Roman" panose="02020603050405020304" pitchFamily="18" charset="0"/>
              </a:rPr>
              <a:t>құқық</a:t>
            </a:r>
            <a:r>
              <a:rPr lang="ru-RU" sz="2000" dirty="0" smtClean="0">
                <a:solidFill>
                  <a:srgbClr val="002060"/>
                </a:solidFill>
                <a:latin typeface="Arial" panose="020B0604020202020204" pitchFamily="34" charset="0"/>
                <a:ea typeface="Times New Roman" panose="02020603050405020304" pitchFamily="18" charset="0"/>
              </a:rPr>
              <a:t> </a:t>
            </a:r>
            <a:r>
              <a:rPr lang="ru-RU" sz="2000" dirty="0" err="1" smtClean="0">
                <a:solidFill>
                  <a:srgbClr val="002060"/>
                </a:solidFill>
                <a:latin typeface="Arial" panose="020B0604020202020204" pitchFamily="34" charset="0"/>
                <a:ea typeface="Times New Roman" panose="02020603050405020304" pitchFamily="18" charset="0"/>
              </a:rPr>
              <a:t>негіздері</a:t>
            </a:r>
            <a:r>
              <a:rPr lang="ru-RU" sz="2000" dirty="0" smtClean="0">
                <a:solidFill>
                  <a:srgbClr val="002060"/>
                </a:solidFill>
                <a:latin typeface="Arial" panose="020B0604020202020204" pitchFamily="34" charset="0"/>
                <a:ea typeface="Times New Roman" panose="02020603050405020304" pitchFamily="18" charset="0"/>
              </a:rPr>
              <a:t>, </a:t>
            </a:r>
            <a:r>
              <a:rPr lang="ru-RU" sz="2000" dirty="0" err="1" smtClean="0">
                <a:solidFill>
                  <a:srgbClr val="002060"/>
                </a:solidFill>
                <a:latin typeface="Arial" panose="020B0604020202020204" pitchFamily="34" charset="0"/>
                <a:ea typeface="Times New Roman" panose="02020603050405020304" pitchFamily="18" charset="0"/>
              </a:rPr>
              <a:t>әдебиет</a:t>
            </a:r>
            <a:r>
              <a:rPr lang="ru-RU" sz="2000" dirty="0" smtClean="0">
                <a:solidFill>
                  <a:srgbClr val="002060"/>
                </a:solidFill>
                <a:latin typeface="Arial" panose="020B0604020202020204" pitchFamily="34" charset="0"/>
                <a:ea typeface="Times New Roman" panose="02020603050405020304" pitchFamily="18" charset="0"/>
              </a:rPr>
              <a:t>, </a:t>
            </a:r>
            <a:r>
              <a:rPr lang="ru-RU" sz="2000" dirty="0" err="1" smtClean="0">
                <a:solidFill>
                  <a:srgbClr val="002060"/>
                </a:solidFill>
                <a:latin typeface="Arial" panose="020B0604020202020204" pitchFamily="34" charset="0"/>
                <a:ea typeface="Times New Roman" panose="02020603050405020304" pitchFamily="18" charset="0"/>
              </a:rPr>
              <a:t>шет</a:t>
            </a:r>
            <a:r>
              <a:rPr lang="ru-RU" sz="2000" dirty="0" smtClean="0">
                <a:solidFill>
                  <a:srgbClr val="002060"/>
                </a:solidFill>
                <a:latin typeface="Arial" panose="020B0604020202020204" pitchFamily="34" charset="0"/>
                <a:ea typeface="Times New Roman" panose="02020603050405020304" pitchFamily="18" charset="0"/>
              </a:rPr>
              <a:t> </a:t>
            </a:r>
            <a:r>
              <a:rPr lang="ru-RU" sz="2000" dirty="0" err="1" smtClean="0">
                <a:solidFill>
                  <a:srgbClr val="002060"/>
                </a:solidFill>
                <a:latin typeface="Arial" panose="020B0604020202020204" pitchFamily="34" charset="0"/>
                <a:ea typeface="Times New Roman" panose="02020603050405020304" pitchFamily="18" charset="0"/>
              </a:rPr>
              <a:t>тілі</a:t>
            </a:r>
            <a:r>
              <a:rPr lang="ru-RU" sz="2000" dirty="0" smtClean="0">
                <a:solidFill>
                  <a:srgbClr val="002060"/>
                </a:solidFill>
                <a:latin typeface="Arial" panose="020B0604020202020204" pitchFamily="34" charset="0"/>
                <a:ea typeface="Times New Roman" panose="02020603050405020304" pitchFamily="18" charset="0"/>
              </a:rPr>
              <a:t>, информатика) – </a:t>
            </a:r>
            <a:r>
              <a:rPr lang="ru-RU" sz="2000" b="1" dirty="0" smtClean="0">
                <a:solidFill>
                  <a:srgbClr val="002060"/>
                </a:solidFill>
                <a:latin typeface="Arial" panose="020B0604020202020204" pitchFamily="34" charset="0"/>
                <a:ea typeface="Times New Roman" panose="02020603050405020304" pitchFamily="18" charset="0"/>
              </a:rPr>
              <a:t>11 </a:t>
            </a:r>
            <a:r>
              <a:rPr lang="ru-RU" sz="2000" b="1" dirty="0" err="1" smtClean="0">
                <a:solidFill>
                  <a:srgbClr val="002060"/>
                </a:solidFill>
                <a:latin typeface="Arial" panose="020B0604020202020204" pitchFamily="34" charset="0"/>
                <a:ea typeface="Times New Roman" panose="02020603050405020304" pitchFamily="18" charset="0"/>
              </a:rPr>
              <a:t>маусым</a:t>
            </a:r>
            <a:endParaRPr lang="ru-RU" sz="2000" b="1" dirty="0">
              <a:solidFill>
                <a:srgbClr val="002060"/>
              </a:solidFill>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val="38021149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FE903A36-7EF6-4908-A470-4BBF26857038}"/>
              </a:ext>
            </a:extLst>
          </p:cNvPr>
          <p:cNvSpPr txBox="1"/>
          <p:nvPr/>
        </p:nvSpPr>
        <p:spPr>
          <a:xfrm>
            <a:off x="406400" y="-20239"/>
            <a:ext cx="11787020" cy="461665"/>
          </a:xfrm>
          <a:prstGeom prst="rect">
            <a:avLst/>
          </a:prstGeom>
          <a:solidFill>
            <a:schemeClr val="bg1"/>
          </a:solidFill>
        </p:spPr>
        <p:txBody>
          <a:bodyPr wrap="square">
            <a:spAutoFit/>
          </a:bodyPr>
          <a:lstStyle/>
          <a:p>
            <a:pPr algn="ctr"/>
            <a:r>
              <a:rPr lang="ru-RU" sz="2400" b="1" dirty="0">
                <a:latin typeface="Arial" pitchFamily="34" charset="0"/>
                <a:cs typeface="Arial" pitchFamily="34" charset="0"/>
              </a:rPr>
              <a:t>11 (12) СЫНЫПТАРДА БІЛІМ </a:t>
            </a:r>
            <a:r>
              <a:rPr lang="ru-RU" sz="2400" b="1" dirty="0" smtClean="0">
                <a:latin typeface="Arial" pitchFamily="34" charset="0"/>
                <a:cs typeface="Arial" pitchFamily="34" charset="0"/>
              </a:rPr>
              <a:t>АЛУШЫЛАР</a:t>
            </a:r>
            <a:r>
              <a:rPr lang="ru-RU" sz="2400" b="1" dirty="0">
                <a:latin typeface="Arial" pitchFamily="34" charset="0"/>
                <a:cs typeface="Arial" pitchFamily="34" charset="0"/>
              </a:rPr>
              <a:t>ҒА</a:t>
            </a:r>
            <a:r>
              <a:rPr lang="ru-RU" sz="2400" b="1" dirty="0" smtClean="0">
                <a:latin typeface="Arial" pitchFamily="34" charset="0"/>
                <a:cs typeface="Arial" pitchFamily="34" charset="0"/>
              </a:rPr>
              <a:t> </a:t>
            </a:r>
            <a:endParaRPr lang="ru-RU" sz="2400" dirty="0">
              <a:latin typeface="Arial" pitchFamily="34" charset="0"/>
              <a:cs typeface="Arial" pitchFamily="34" charset="0"/>
            </a:endParaRPr>
          </a:p>
        </p:txBody>
      </p:sp>
      <p:sp>
        <p:nvSpPr>
          <p:cNvPr id="3" name="Прямоугольник 2"/>
          <p:cNvSpPr/>
          <p:nvPr/>
        </p:nvSpPr>
        <p:spPr>
          <a:xfrm>
            <a:off x="-12699" y="620110"/>
            <a:ext cx="12192000" cy="6072645"/>
          </a:xfrm>
          <a:prstGeom prst="rect">
            <a:avLst/>
          </a:prstGeom>
          <a:solidFill>
            <a:schemeClr val="accent1">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49" name="Группа 48"/>
          <p:cNvGrpSpPr/>
          <p:nvPr/>
        </p:nvGrpSpPr>
        <p:grpSpPr>
          <a:xfrm>
            <a:off x="647941" y="846206"/>
            <a:ext cx="1279286" cy="1224000"/>
            <a:chOff x="647941" y="919235"/>
            <a:chExt cx="1279286" cy="1224000"/>
          </a:xfrm>
        </p:grpSpPr>
        <p:sp>
          <p:nvSpPr>
            <p:cNvPr id="4" name="Овал 3"/>
            <p:cNvSpPr/>
            <p:nvPr/>
          </p:nvSpPr>
          <p:spPr>
            <a:xfrm>
              <a:off x="657583" y="919235"/>
              <a:ext cx="1260000" cy="12240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4"/>
            <p:cNvSpPr/>
            <p:nvPr/>
          </p:nvSpPr>
          <p:spPr>
            <a:xfrm rot="10800000" flipV="1">
              <a:off x="647941" y="1023403"/>
              <a:ext cx="1279286" cy="1015663"/>
            </a:xfrm>
            <a:prstGeom prst="rect">
              <a:avLst/>
            </a:prstGeom>
          </p:spPr>
          <p:txBody>
            <a:bodyPr wrap="square">
              <a:spAutoFit/>
            </a:bodyPr>
            <a:lstStyle/>
            <a:p>
              <a:pPr algn="ctr"/>
              <a:r>
                <a:rPr lang="kk-KZ" sz="4000" b="1" dirty="0" smtClean="0">
                  <a:solidFill>
                    <a:schemeClr val="accent1">
                      <a:lumMod val="75000"/>
                    </a:schemeClr>
                  </a:solidFill>
                  <a:latin typeface="Arial" pitchFamily="34" charset="0"/>
                  <a:cs typeface="Arial" pitchFamily="34" charset="0"/>
                </a:rPr>
                <a:t>28 </a:t>
              </a:r>
              <a:r>
                <a:rPr lang="kk-KZ" sz="2000" b="1" dirty="0" smtClean="0">
                  <a:solidFill>
                    <a:schemeClr val="accent1">
                      <a:lumMod val="50000"/>
                    </a:schemeClr>
                  </a:solidFill>
                  <a:latin typeface="Arial" pitchFamily="34" charset="0"/>
                  <a:cs typeface="Arial" pitchFamily="34" charset="0"/>
                </a:rPr>
                <a:t>мамыр</a:t>
              </a:r>
              <a:endParaRPr lang="ru-RU" sz="2000" b="1" dirty="0">
                <a:solidFill>
                  <a:schemeClr val="accent1">
                    <a:lumMod val="50000"/>
                  </a:schemeClr>
                </a:solidFill>
                <a:latin typeface="Arial" pitchFamily="34" charset="0"/>
                <a:cs typeface="Arial" pitchFamily="34" charset="0"/>
              </a:endParaRPr>
            </a:p>
          </p:txBody>
        </p:sp>
      </p:grpSp>
      <p:cxnSp>
        <p:nvCxnSpPr>
          <p:cNvPr id="16" name="Прямая соединительная линия 15"/>
          <p:cNvCxnSpPr/>
          <p:nvPr/>
        </p:nvCxnSpPr>
        <p:spPr>
          <a:xfrm>
            <a:off x="2486230" y="852061"/>
            <a:ext cx="23431" cy="5758289"/>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a:off x="4907950" y="867939"/>
            <a:ext cx="22294" cy="5818611"/>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9" name="Прямая соединительная линия 18"/>
          <p:cNvCxnSpPr/>
          <p:nvPr/>
        </p:nvCxnSpPr>
        <p:spPr>
          <a:xfrm>
            <a:off x="7334576" y="853070"/>
            <a:ext cx="45860" cy="5757280"/>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20" name="Прямая соединительная линия 19"/>
          <p:cNvCxnSpPr/>
          <p:nvPr/>
        </p:nvCxnSpPr>
        <p:spPr>
          <a:xfrm>
            <a:off x="9742724" y="809227"/>
            <a:ext cx="80564" cy="5877323"/>
          </a:xfrm>
          <a:prstGeom prst="line">
            <a:avLst/>
          </a:prstGeom>
          <a:ln w="38100">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21" name="Прямоугольник 20"/>
          <p:cNvSpPr/>
          <p:nvPr/>
        </p:nvSpPr>
        <p:spPr>
          <a:xfrm>
            <a:off x="7325384" y="2121178"/>
            <a:ext cx="2454336" cy="954107"/>
          </a:xfrm>
          <a:prstGeom prst="rect">
            <a:avLst/>
          </a:prstGeom>
        </p:spPr>
        <p:txBody>
          <a:bodyPr wrap="square">
            <a:spAutoFit/>
          </a:bodyPr>
          <a:lstStyle/>
          <a:p>
            <a:pPr algn="ctr"/>
            <a:r>
              <a:rPr lang="kk-KZ" sz="1400" b="1" dirty="0">
                <a:solidFill>
                  <a:schemeClr val="accent1">
                    <a:lumMod val="50000"/>
                  </a:schemeClr>
                </a:solidFill>
                <a:latin typeface="Arial" pitchFamily="34" charset="0"/>
                <a:cs typeface="Arial" pitchFamily="34" charset="0"/>
              </a:rPr>
              <a:t>қазақ тілі мен әдебиеті</a:t>
            </a:r>
            <a:r>
              <a:rPr lang="ru-RU" sz="1400" b="1" dirty="0">
                <a:solidFill>
                  <a:schemeClr val="accent1">
                    <a:lumMod val="50000"/>
                  </a:schemeClr>
                </a:solidFill>
                <a:latin typeface="Arial" pitchFamily="34" charset="0"/>
                <a:cs typeface="Arial" pitchFamily="34" charset="0"/>
              </a:rPr>
              <a:t>/</a:t>
            </a:r>
            <a:r>
              <a:rPr lang="ru-RU" sz="1400" b="1" dirty="0" err="1">
                <a:solidFill>
                  <a:schemeClr val="accent1">
                    <a:lumMod val="50000"/>
                  </a:schemeClr>
                </a:solidFill>
                <a:latin typeface="Arial" pitchFamily="34" charset="0"/>
                <a:cs typeface="Arial" pitchFamily="34" charset="0"/>
              </a:rPr>
              <a:t>орыс</a:t>
            </a:r>
            <a:r>
              <a:rPr lang="ru-RU" sz="1400" b="1" dirty="0">
                <a:solidFill>
                  <a:schemeClr val="accent1">
                    <a:lumMod val="50000"/>
                  </a:schemeClr>
                </a:solidFill>
                <a:latin typeface="Arial" pitchFamily="34" charset="0"/>
                <a:cs typeface="Arial" pitchFamily="34" charset="0"/>
              </a:rPr>
              <a:t> </a:t>
            </a:r>
            <a:r>
              <a:rPr lang="ru-RU" sz="1400" b="1" dirty="0" err="1">
                <a:solidFill>
                  <a:schemeClr val="accent1">
                    <a:lumMod val="50000"/>
                  </a:schemeClr>
                </a:solidFill>
                <a:latin typeface="Arial" pitchFamily="34" charset="0"/>
                <a:cs typeface="Arial" pitchFamily="34" charset="0"/>
              </a:rPr>
              <a:t>тілі</a:t>
            </a:r>
            <a:r>
              <a:rPr lang="ru-RU" sz="1400" b="1" dirty="0">
                <a:solidFill>
                  <a:schemeClr val="accent1">
                    <a:lumMod val="50000"/>
                  </a:schemeClr>
                </a:solidFill>
                <a:latin typeface="Arial" pitchFamily="34" charset="0"/>
                <a:cs typeface="Arial" pitchFamily="34" charset="0"/>
              </a:rPr>
              <a:t> мен </a:t>
            </a:r>
            <a:r>
              <a:rPr lang="ru-RU" sz="1400" b="1" dirty="0" err="1" smtClean="0">
                <a:solidFill>
                  <a:schemeClr val="accent1">
                    <a:lumMod val="50000"/>
                  </a:schemeClr>
                </a:solidFill>
                <a:latin typeface="Arial" pitchFamily="34" charset="0"/>
                <a:cs typeface="Arial" pitchFamily="34" charset="0"/>
              </a:rPr>
              <a:t>әдебиеті</a:t>
            </a:r>
            <a:r>
              <a:rPr lang="ru-RU" sz="1400" dirty="0">
                <a:solidFill>
                  <a:schemeClr val="accent1">
                    <a:lumMod val="50000"/>
                  </a:schemeClr>
                </a:solidFill>
                <a:latin typeface="Arial" pitchFamily="34" charset="0"/>
                <a:cs typeface="Arial" pitchFamily="34" charset="0"/>
              </a:rPr>
              <a:t> </a:t>
            </a:r>
            <a:r>
              <a:rPr lang="ru-RU" sz="1400" dirty="0" err="1">
                <a:solidFill>
                  <a:schemeClr val="accent1">
                    <a:lumMod val="50000"/>
                  </a:schemeClr>
                </a:solidFill>
                <a:latin typeface="Arial" pitchFamily="34" charset="0"/>
                <a:cs typeface="Arial" pitchFamily="34" charset="0"/>
              </a:rPr>
              <a:t>бойынша</a:t>
            </a:r>
            <a:endParaRPr lang="ru-RU" sz="1400" b="1" dirty="0">
              <a:solidFill>
                <a:schemeClr val="accent1">
                  <a:lumMod val="50000"/>
                </a:schemeClr>
              </a:solidFill>
              <a:latin typeface="Arial" pitchFamily="34" charset="0"/>
              <a:cs typeface="Arial" pitchFamily="34" charset="0"/>
            </a:endParaRPr>
          </a:p>
          <a:p>
            <a:pPr algn="ctr"/>
            <a:r>
              <a:rPr lang="ru-RU" sz="1400" dirty="0" err="1" smtClean="0">
                <a:solidFill>
                  <a:schemeClr val="accent1">
                    <a:lumMod val="50000"/>
                  </a:schemeClr>
                </a:solidFill>
                <a:latin typeface="Arial" pitchFamily="34" charset="0"/>
                <a:cs typeface="Arial" pitchFamily="34" charset="0"/>
              </a:rPr>
              <a:t>жазбаша</a:t>
            </a:r>
            <a:r>
              <a:rPr lang="ru-RU" sz="1400" dirty="0" smtClean="0">
                <a:solidFill>
                  <a:schemeClr val="accent1">
                    <a:lumMod val="50000"/>
                  </a:schemeClr>
                </a:solidFill>
                <a:latin typeface="Arial" pitchFamily="34" charset="0"/>
                <a:cs typeface="Arial" pitchFamily="34" charset="0"/>
              </a:rPr>
              <a:t> </a:t>
            </a:r>
            <a:r>
              <a:rPr lang="ru-RU" sz="1400" dirty="0" err="1">
                <a:solidFill>
                  <a:schemeClr val="accent1">
                    <a:lumMod val="50000"/>
                  </a:schemeClr>
                </a:solidFill>
                <a:latin typeface="Arial" pitchFamily="34" charset="0"/>
                <a:cs typeface="Arial" pitchFamily="34" charset="0"/>
              </a:rPr>
              <a:t>емтихан</a:t>
            </a:r>
            <a:endParaRPr lang="ru-RU" sz="1400" dirty="0">
              <a:solidFill>
                <a:schemeClr val="accent1">
                  <a:lumMod val="50000"/>
                </a:schemeClr>
              </a:solidFill>
              <a:latin typeface="Arial" pitchFamily="34" charset="0"/>
              <a:cs typeface="Arial" pitchFamily="34" charset="0"/>
            </a:endParaRPr>
          </a:p>
        </p:txBody>
      </p:sp>
      <p:sp>
        <p:nvSpPr>
          <p:cNvPr id="22" name="Прямоугольник 21"/>
          <p:cNvSpPr/>
          <p:nvPr/>
        </p:nvSpPr>
        <p:spPr>
          <a:xfrm>
            <a:off x="2468123" y="2055335"/>
            <a:ext cx="2420583" cy="738664"/>
          </a:xfrm>
          <a:prstGeom prst="rect">
            <a:avLst/>
          </a:prstGeom>
        </p:spPr>
        <p:txBody>
          <a:bodyPr wrap="square">
            <a:spAutoFit/>
          </a:bodyPr>
          <a:lstStyle/>
          <a:p>
            <a:pPr algn="ctr"/>
            <a:r>
              <a:rPr lang="ru-RU" sz="1400" b="1" dirty="0" smtClean="0">
                <a:solidFill>
                  <a:schemeClr val="accent1">
                    <a:lumMod val="50000"/>
                  </a:schemeClr>
                </a:solidFill>
                <a:latin typeface="Arial" pitchFamily="34" charset="0"/>
                <a:cs typeface="Arial" pitchFamily="34" charset="0"/>
              </a:rPr>
              <a:t>Алгебра </a:t>
            </a:r>
            <a:r>
              <a:rPr lang="ru-RU" sz="1400" b="1" dirty="0" err="1">
                <a:solidFill>
                  <a:schemeClr val="accent1">
                    <a:lumMod val="50000"/>
                  </a:schemeClr>
                </a:solidFill>
                <a:latin typeface="Arial" pitchFamily="34" charset="0"/>
                <a:cs typeface="Arial" pitchFamily="34" charset="0"/>
              </a:rPr>
              <a:t>және</a:t>
            </a:r>
            <a:r>
              <a:rPr lang="ru-RU" sz="1400" b="1" dirty="0">
                <a:solidFill>
                  <a:schemeClr val="accent1">
                    <a:lumMod val="50000"/>
                  </a:schemeClr>
                </a:solidFill>
                <a:latin typeface="Arial" pitchFamily="34" charset="0"/>
                <a:cs typeface="Arial" pitchFamily="34" charset="0"/>
              </a:rPr>
              <a:t> анализ </a:t>
            </a:r>
            <a:r>
              <a:rPr lang="ru-RU" sz="1400" b="1" dirty="0" err="1">
                <a:solidFill>
                  <a:schemeClr val="accent1">
                    <a:lumMod val="50000"/>
                  </a:schemeClr>
                </a:solidFill>
                <a:latin typeface="Arial" pitchFamily="34" charset="0"/>
                <a:cs typeface="Arial" pitchFamily="34" charset="0"/>
              </a:rPr>
              <a:t>бастамалары</a:t>
            </a:r>
            <a:r>
              <a:rPr lang="ru-RU" sz="1400" b="1" dirty="0">
                <a:solidFill>
                  <a:schemeClr val="accent1">
                    <a:lumMod val="50000"/>
                  </a:schemeClr>
                </a:solidFill>
                <a:latin typeface="Arial" pitchFamily="34" charset="0"/>
                <a:cs typeface="Arial" pitchFamily="34" charset="0"/>
              </a:rPr>
              <a:t> </a:t>
            </a:r>
            <a:r>
              <a:rPr lang="ru-RU" sz="1400" dirty="0" err="1">
                <a:solidFill>
                  <a:schemeClr val="accent1">
                    <a:lumMod val="50000"/>
                  </a:schemeClr>
                </a:solidFill>
                <a:latin typeface="Arial" pitchFamily="34" charset="0"/>
                <a:cs typeface="Arial" pitchFamily="34" charset="0"/>
              </a:rPr>
              <a:t>бойынша</a:t>
            </a:r>
            <a:r>
              <a:rPr lang="ru-RU" sz="1400" dirty="0">
                <a:solidFill>
                  <a:schemeClr val="accent1">
                    <a:lumMod val="50000"/>
                  </a:schemeClr>
                </a:solidFill>
                <a:latin typeface="Arial" pitchFamily="34" charset="0"/>
                <a:cs typeface="Arial" pitchFamily="34" charset="0"/>
              </a:rPr>
              <a:t> </a:t>
            </a:r>
            <a:r>
              <a:rPr lang="ru-RU" sz="1400" dirty="0" err="1">
                <a:solidFill>
                  <a:schemeClr val="accent1">
                    <a:lumMod val="50000"/>
                  </a:schemeClr>
                </a:solidFill>
                <a:latin typeface="Arial" pitchFamily="34" charset="0"/>
                <a:cs typeface="Arial" pitchFamily="34" charset="0"/>
              </a:rPr>
              <a:t>жазбаша</a:t>
            </a:r>
            <a:r>
              <a:rPr lang="ru-RU" sz="1400" dirty="0">
                <a:solidFill>
                  <a:schemeClr val="accent1">
                    <a:lumMod val="50000"/>
                  </a:schemeClr>
                </a:solidFill>
                <a:latin typeface="Arial" pitchFamily="34" charset="0"/>
                <a:cs typeface="Arial" pitchFamily="34" charset="0"/>
              </a:rPr>
              <a:t> </a:t>
            </a:r>
            <a:r>
              <a:rPr lang="ru-RU" sz="1400" dirty="0" err="1">
                <a:solidFill>
                  <a:schemeClr val="accent1">
                    <a:lumMod val="50000"/>
                  </a:schemeClr>
                </a:solidFill>
                <a:latin typeface="Arial" pitchFamily="34" charset="0"/>
                <a:cs typeface="Arial" pitchFamily="34" charset="0"/>
              </a:rPr>
              <a:t>емтихан</a:t>
            </a:r>
            <a:endParaRPr lang="ru-RU" sz="1200" i="1" dirty="0">
              <a:solidFill>
                <a:schemeClr val="accent1">
                  <a:lumMod val="50000"/>
                </a:schemeClr>
              </a:solidFill>
              <a:latin typeface="Arial" pitchFamily="34" charset="0"/>
              <a:cs typeface="Arial" pitchFamily="34" charset="0"/>
            </a:endParaRPr>
          </a:p>
        </p:txBody>
      </p:sp>
      <p:sp>
        <p:nvSpPr>
          <p:cNvPr id="23" name="Прямоугольник 22"/>
          <p:cNvSpPr/>
          <p:nvPr/>
        </p:nvSpPr>
        <p:spPr>
          <a:xfrm>
            <a:off x="129487" y="2065042"/>
            <a:ext cx="2142912" cy="1107996"/>
          </a:xfrm>
          <a:prstGeom prst="rect">
            <a:avLst/>
          </a:prstGeom>
        </p:spPr>
        <p:txBody>
          <a:bodyPr wrap="square">
            <a:spAutoFit/>
          </a:bodyPr>
          <a:lstStyle/>
          <a:p>
            <a:pPr algn="ctr"/>
            <a:r>
              <a:rPr lang="kk-KZ" sz="1400" b="1" dirty="0" smtClean="0">
                <a:solidFill>
                  <a:schemeClr val="accent1">
                    <a:lumMod val="50000"/>
                  </a:schemeClr>
                </a:solidFill>
                <a:latin typeface="Arial" pitchFamily="34" charset="0"/>
                <a:cs typeface="Arial" pitchFamily="34" charset="0"/>
              </a:rPr>
              <a:t>Оқыту </a:t>
            </a:r>
            <a:r>
              <a:rPr lang="kk-KZ" sz="1400" b="1" dirty="0">
                <a:solidFill>
                  <a:schemeClr val="accent1">
                    <a:lumMod val="50000"/>
                  </a:schemeClr>
                </a:solidFill>
                <a:latin typeface="Arial" pitchFamily="34" charset="0"/>
                <a:cs typeface="Arial" pitchFamily="34" charset="0"/>
              </a:rPr>
              <a:t>тілі </a:t>
            </a:r>
            <a:r>
              <a:rPr lang="kk-KZ" sz="1400" dirty="0">
                <a:solidFill>
                  <a:schemeClr val="accent1">
                    <a:lumMod val="50000"/>
                  </a:schemeClr>
                </a:solidFill>
                <a:latin typeface="Arial" pitchFamily="34" charset="0"/>
                <a:cs typeface="Arial" pitchFamily="34" charset="0"/>
              </a:rPr>
              <a:t>бойынша жазбаша </a:t>
            </a:r>
            <a:r>
              <a:rPr lang="kk-KZ" sz="1400" dirty="0" smtClean="0">
                <a:solidFill>
                  <a:schemeClr val="accent1">
                    <a:lumMod val="50000"/>
                  </a:schemeClr>
                </a:solidFill>
                <a:latin typeface="Arial" pitchFamily="34" charset="0"/>
                <a:cs typeface="Arial" pitchFamily="34" charset="0"/>
              </a:rPr>
              <a:t>емтихан</a:t>
            </a:r>
            <a:r>
              <a:rPr lang="kk-KZ" sz="1400" b="1" dirty="0">
                <a:latin typeface="Arial" pitchFamily="34" charset="0"/>
                <a:cs typeface="Arial" pitchFamily="34" charset="0"/>
              </a:rPr>
              <a:t> </a:t>
            </a:r>
            <a:endParaRPr lang="kk-KZ" sz="1400" b="1" dirty="0" smtClean="0">
              <a:latin typeface="Arial" pitchFamily="34" charset="0"/>
              <a:cs typeface="Arial" pitchFamily="34" charset="0"/>
            </a:endParaRPr>
          </a:p>
          <a:p>
            <a:pPr algn="ctr"/>
            <a:r>
              <a:rPr lang="kk-KZ" sz="1200" i="1" dirty="0">
                <a:solidFill>
                  <a:srgbClr val="002060"/>
                </a:solidFill>
                <a:latin typeface="Arial" pitchFamily="34" charset="0"/>
                <a:cs typeface="Arial" pitchFamily="34" charset="0"/>
              </a:rPr>
              <a:t>қазақ /орыс </a:t>
            </a:r>
            <a:r>
              <a:rPr lang="kk-KZ" sz="1200" i="1" dirty="0" smtClean="0">
                <a:solidFill>
                  <a:srgbClr val="002060"/>
                </a:solidFill>
                <a:latin typeface="Arial" pitchFamily="34" charset="0"/>
                <a:cs typeface="Arial" pitchFamily="34" charset="0"/>
              </a:rPr>
              <a:t>ұйғыр/тәжік/өзбек </a:t>
            </a:r>
            <a:endParaRPr lang="kk-KZ" sz="1200" i="1" dirty="0">
              <a:solidFill>
                <a:srgbClr val="002060"/>
              </a:solidFill>
              <a:latin typeface="Arial" pitchFamily="34" charset="0"/>
              <a:cs typeface="Arial" pitchFamily="34" charset="0"/>
            </a:endParaRPr>
          </a:p>
          <a:p>
            <a:pPr algn="ctr"/>
            <a:endParaRPr lang="ru-RU" sz="1400" dirty="0">
              <a:solidFill>
                <a:schemeClr val="accent1">
                  <a:lumMod val="50000"/>
                </a:schemeClr>
              </a:solidFill>
              <a:latin typeface="Arial" pitchFamily="34" charset="0"/>
              <a:cs typeface="Arial" pitchFamily="34" charset="0"/>
            </a:endParaRPr>
          </a:p>
        </p:txBody>
      </p:sp>
      <p:sp>
        <p:nvSpPr>
          <p:cNvPr id="24" name="Прямоугольник 23"/>
          <p:cNvSpPr/>
          <p:nvPr/>
        </p:nvSpPr>
        <p:spPr>
          <a:xfrm>
            <a:off x="5034493" y="2082242"/>
            <a:ext cx="2166553" cy="738664"/>
          </a:xfrm>
          <a:prstGeom prst="rect">
            <a:avLst/>
          </a:prstGeom>
        </p:spPr>
        <p:txBody>
          <a:bodyPr wrap="square">
            <a:spAutoFit/>
          </a:bodyPr>
          <a:lstStyle/>
          <a:p>
            <a:pPr algn="ctr"/>
            <a:r>
              <a:rPr lang="kk-KZ" sz="1400" b="1" dirty="0">
                <a:solidFill>
                  <a:schemeClr val="accent1">
                    <a:lumMod val="50000"/>
                  </a:schemeClr>
                </a:solidFill>
                <a:latin typeface="Arial" pitchFamily="34" charset="0"/>
                <a:cs typeface="Arial" pitchFamily="34" charset="0"/>
              </a:rPr>
              <a:t>Қазақстан тарихы </a:t>
            </a:r>
            <a:r>
              <a:rPr lang="kk-KZ" sz="1400" dirty="0">
                <a:solidFill>
                  <a:schemeClr val="accent1">
                    <a:lumMod val="50000"/>
                  </a:schemeClr>
                </a:solidFill>
                <a:latin typeface="Arial" pitchFamily="34" charset="0"/>
                <a:cs typeface="Arial" pitchFamily="34" charset="0"/>
              </a:rPr>
              <a:t>бойынша ауызша емтихан</a:t>
            </a:r>
            <a:endParaRPr lang="ru-RU" sz="1400" b="1" dirty="0">
              <a:solidFill>
                <a:schemeClr val="accent1">
                  <a:lumMod val="50000"/>
                </a:schemeClr>
              </a:solidFill>
              <a:latin typeface="Arial" pitchFamily="34" charset="0"/>
              <a:cs typeface="Arial" pitchFamily="34" charset="0"/>
            </a:endParaRPr>
          </a:p>
        </p:txBody>
      </p:sp>
      <p:sp>
        <p:nvSpPr>
          <p:cNvPr id="25" name="Прямоугольник 24"/>
          <p:cNvSpPr/>
          <p:nvPr/>
        </p:nvSpPr>
        <p:spPr>
          <a:xfrm>
            <a:off x="9805603" y="2055335"/>
            <a:ext cx="2371883" cy="1785104"/>
          </a:xfrm>
          <a:prstGeom prst="rect">
            <a:avLst/>
          </a:prstGeom>
        </p:spPr>
        <p:txBody>
          <a:bodyPr wrap="square">
            <a:spAutoFit/>
          </a:bodyPr>
          <a:lstStyle/>
          <a:p>
            <a:pPr algn="ctr"/>
            <a:r>
              <a:rPr lang="kk-KZ" sz="1200" b="1" dirty="0">
                <a:solidFill>
                  <a:schemeClr val="accent1">
                    <a:lumMod val="50000"/>
                  </a:schemeClr>
                </a:solidFill>
                <a:latin typeface="Arial" pitchFamily="34" charset="0"/>
                <a:cs typeface="Arial" pitchFamily="34" charset="0"/>
              </a:rPr>
              <a:t>таңдау пәні </a:t>
            </a:r>
            <a:r>
              <a:rPr lang="ru-RU" sz="1200" dirty="0" err="1">
                <a:solidFill>
                  <a:schemeClr val="accent1">
                    <a:lumMod val="50000"/>
                  </a:schemeClr>
                </a:solidFill>
                <a:latin typeface="Arial" pitchFamily="34" charset="0"/>
                <a:cs typeface="Arial" pitchFamily="34" charset="0"/>
              </a:rPr>
              <a:t>бойынша</a:t>
            </a:r>
            <a:r>
              <a:rPr lang="ru-RU" sz="1200" dirty="0">
                <a:solidFill>
                  <a:schemeClr val="accent1">
                    <a:lumMod val="50000"/>
                  </a:schemeClr>
                </a:solidFill>
                <a:latin typeface="Arial" pitchFamily="34" charset="0"/>
                <a:cs typeface="Arial" pitchFamily="34" charset="0"/>
              </a:rPr>
              <a:t> </a:t>
            </a:r>
            <a:r>
              <a:rPr lang="kk-KZ" sz="1200" dirty="0" smtClean="0">
                <a:solidFill>
                  <a:schemeClr val="accent1">
                    <a:lumMod val="50000"/>
                  </a:schemeClr>
                </a:solidFill>
                <a:latin typeface="Arial" pitchFamily="34" charset="0"/>
                <a:cs typeface="Arial" pitchFamily="34" charset="0"/>
              </a:rPr>
              <a:t>жазбаша </a:t>
            </a:r>
            <a:r>
              <a:rPr lang="kk-KZ" sz="1200" dirty="0">
                <a:solidFill>
                  <a:schemeClr val="accent1">
                    <a:lumMod val="50000"/>
                  </a:schemeClr>
                </a:solidFill>
                <a:latin typeface="Arial" pitchFamily="34" charset="0"/>
                <a:cs typeface="Arial" pitchFamily="34" charset="0"/>
              </a:rPr>
              <a:t>емтихан (</a:t>
            </a:r>
            <a:r>
              <a:rPr lang="kk-KZ" sz="1200" i="1" dirty="0">
                <a:solidFill>
                  <a:srgbClr val="002060"/>
                </a:solidFill>
                <a:latin typeface="Arial" pitchFamily="34" charset="0"/>
                <a:cs typeface="Arial" pitchFamily="34" charset="0"/>
              </a:rPr>
              <a:t>физика, химия, биология, география, геометрия, дүниежүзілік тарих, құқық негіздері, әдебиет (оқыту тілі бойынша), шет тілі (ағылшын/француз/неміс), информатика)</a:t>
            </a:r>
            <a:endParaRPr lang="ru-RU" sz="1200" i="1" dirty="0">
              <a:solidFill>
                <a:srgbClr val="002060"/>
              </a:solidFill>
              <a:latin typeface="Arial" pitchFamily="34" charset="0"/>
              <a:cs typeface="Arial" pitchFamily="34" charset="0"/>
            </a:endParaRPr>
          </a:p>
        </p:txBody>
      </p:sp>
      <p:sp>
        <p:nvSpPr>
          <p:cNvPr id="30" name="Прямоугольник 29">
            <a:extLst>
              <a:ext uri="{FF2B5EF4-FFF2-40B4-BE49-F238E27FC236}">
                <a16:creationId xmlns="" xmlns:a16="http://schemas.microsoft.com/office/drawing/2014/main" id="{9A4AC6DE-7683-4424-A17C-E7D5415A3E57}"/>
              </a:ext>
            </a:extLst>
          </p:cNvPr>
          <p:cNvSpPr/>
          <p:nvPr/>
        </p:nvSpPr>
        <p:spPr>
          <a:xfrm rot="10800000" flipV="1">
            <a:off x="2582755" y="3380006"/>
            <a:ext cx="2191320" cy="2954655"/>
          </a:xfrm>
          <a:prstGeom prst="rect">
            <a:avLst/>
          </a:prstGeom>
        </p:spPr>
        <p:txBody>
          <a:bodyPr wrap="square">
            <a:spAutoFit/>
          </a:bodyPr>
          <a:lstStyle/>
          <a:p>
            <a:pPr marR="5080">
              <a:buSzPct val="95833"/>
              <a:tabLst>
                <a:tab pos="120650" algn="l"/>
                <a:tab pos="2317115" algn="l"/>
                <a:tab pos="2677160" algn="l"/>
                <a:tab pos="3698240" algn="l"/>
                <a:tab pos="4057650" algn="l"/>
                <a:tab pos="4603750" algn="l"/>
                <a:tab pos="4624705" algn="l"/>
                <a:tab pos="6027420" algn="l"/>
                <a:tab pos="6393180" algn="l"/>
              </a:tabLst>
            </a:pPr>
            <a:r>
              <a:rPr lang="kk-KZ" sz="1400" dirty="0">
                <a:solidFill>
                  <a:srgbClr val="002060"/>
                </a:solidFill>
                <a:latin typeface="Arial" pitchFamily="34" charset="0"/>
                <a:cs typeface="Arial" pitchFamily="34" charset="0"/>
              </a:rPr>
              <a:t>Емтихан жұмысы 2 бөлімнен тұрады.  </a:t>
            </a:r>
          </a:p>
          <a:p>
            <a:pPr algn="just"/>
            <a:r>
              <a:rPr lang="kk-KZ" sz="1200" i="1" dirty="0">
                <a:solidFill>
                  <a:srgbClr val="002060"/>
                </a:solidFill>
                <a:latin typeface="Arial" pitchFamily="34" charset="0"/>
                <a:cs typeface="Arial" pitchFamily="34" charset="0"/>
              </a:rPr>
              <a:t>А бөлімінде ұсынылған бес жауаптың ішінен бір дұрыс жауапты таңдайтын 15 тапсырма бар. Тапсырмалар </a:t>
            </a:r>
            <a:r>
              <a:rPr lang="kk-KZ" sz="1200" i="1" dirty="0" smtClean="0">
                <a:solidFill>
                  <a:srgbClr val="002060"/>
                </a:solidFill>
                <a:latin typeface="Arial" pitchFamily="34" charset="0"/>
                <a:cs typeface="Arial" pitchFamily="34" charset="0"/>
              </a:rPr>
              <a:t>1 балмен </a:t>
            </a:r>
            <a:r>
              <a:rPr lang="kk-KZ" sz="1200" i="1" dirty="0">
                <a:solidFill>
                  <a:srgbClr val="002060"/>
                </a:solidFill>
                <a:latin typeface="Arial" pitchFamily="34" charset="0"/>
                <a:cs typeface="Arial" pitchFamily="34" charset="0"/>
              </a:rPr>
              <a:t>бағаланады. </a:t>
            </a:r>
          </a:p>
          <a:p>
            <a:pPr algn="just"/>
            <a:r>
              <a:rPr lang="kk-KZ" sz="1200" i="1" dirty="0">
                <a:solidFill>
                  <a:srgbClr val="002060"/>
                </a:solidFill>
                <a:latin typeface="Arial" pitchFamily="34" charset="0"/>
                <a:cs typeface="Arial" pitchFamily="34" charset="0"/>
              </a:rPr>
              <a:t>В бөлімінде қысқа немесе егжей-тегжейлі </a:t>
            </a:r>
            <a:r>
              <a:rPr lang="kk-KZ" sz="1200" i="1" dirty="0" smtClean="0">
                <a:solidFill>
                  <a:srgbClr val="002060"/>
                </a:solidFill>
                <a:latin typeface="Arial" pitchFamily="34" charset="0"/>
                <a:cs typeface="Arial" pitchFamily="34" charset="0"/>
              </a:rPr>
              <a:t>жауаптарды қажет </a:t>
            </a:r>
            <a:r>
              <a:rPr lang="kk-KZ" sz="1200" i="1" dirty="0">
                <a:solidFill>
                  <a:srgbClr val="002060"/>
                </a:solidFill>
                <a:latin typeface="Arial" pitchFamily="34" charset="0"/>
                <a:cs typeface="Arial" pitchFamily="34" charset="0"/>
              </a:rPr>
              <a:t>ететін 10-12 тапсырма бар. Тапсырмалар 2-8 балмен бағаланады. </a:t>
            </a:r>
            <a:endParaRPr lang="kk-KZ" sz="1200" i="1" dirty="0" smtClean="0">
              <a:solidFill>
                <a:srgbClr val="002060"/>
              </a:solidFill>
              <a:latin typeface="Arial" pitchFamily="34" charset="0"/>
              <a:cs typeface="Arial" pitchFamily="34" charset="0"/>
            </a:endParaRPr>
          </a:p>
          <a:p>
            <a:pPr algn="just"/>
            <a:r>
              <a:rPr lang="kk-KZ" sz="1400" dirty="0" smtClean="0">
                <a:solidFill>
                  <a:srgbClr val="002060"/>
                </a:solidFill>
                <a:latin typeface="Arial" pitchFamily="34" charset="0"/>
                <a:cs typeface="Arial" pitchFamily="34" charset="0"/>
              </a:rPr>
              <a:t>Жоғары балл-</a:t>
            </a:r>
            <a:r>
              <a:rPr lang="kk-KZ" sz="1400" b="1" dirty="0" smtClean="0">
                <a:solidFill>
                  <a:srgbClr val="002060"/>
                </a:solidFill>
                <a:latin typeface="Arial" pitchFamily="34" charset="0"/>
                <a:cs typeface="Arial" pitchFamily="34" charset="0"/>
              </a:rPr>
              <a:t>60</a:t>
            </a:r>
            <a:endParaRPr lang="kk-KZ" sz="1400" dirty="0">
              <a:solidFill>
                <a:srgbClr val="002060"/>
              </a:solidFill>
              <a:latin typeface="Arial" pitchFamily="34" charset="0"/>
              <a:cs typeface="Arial" pitchFamily="34" charset="0"/>
            </a:endParaRPr>
          </a:p>
        </p:txBody>
      </p:sp>
      <p:sp>
        <p:nvSpPr>
          <p:cNvPr id="31" name="Прямоугольник 30">
            <a:extLst>
              <a:ext uri="{FF2B5EF4-FFF2-40B4-BE49-F238E27FC236}">
                <a16:creationId xmlns="" xmlns:a16="http://schemas.microsoft.com/office/drawing/2014/main" id="{4C2578B7-2E57-41C7-948A-18C9049FBCB8}"/>
              </a:ext>
            </a:extLst>
          </p:cNvPr>
          <p:cNvSpPr/>
          <p:nvPr/>
        </p:nvSpPr>
        <p:spPr>
          <a:xfrm>
            <a:off x="7408440" y="3934201"/>
            <a:ext cx="2288224" cy="1323439"/>
          </a:xfrm>
          <a:prstGeom prst="rect">
            <a:avLst/>
          </a:prstGeom>
        </p:spPr>
        <p:txBody>
          <a:bodyPr wrap="square">
            <a:spAutoFit/>
          </a:bodyPr>
          <a:lstStyle/>
          <a:p>
            <a:pPr marR="5080">
              <a:buSzPct val="95833"/>
              <a:tabLst>
                <a:tab pos="120650" algn="l"/>
                <a:tab pos="2317115" algn="l"/>
                <a:tab pos="2677160" algn="l"/>
                <a:tab pos="3698240" algn="l"/>
                <a:tab pos="4057650" algn="l"/>
                <a:tab pos="4603750" algn="l"/>
                <a:tab pos="4624705" algn="l"/>
                <a:tab pos="6027420" algn="l"/>
                <a:tab pos="6393180" algn="l"/>
              </a:tabLst>
            </a:pPr>
            <a:r>
              <a:rPr lang="kk-KZ" sz="1400" dirty="0">
                <a:solidFill>
                  <a:srgbClr val="002060"/>
                </a:solidFill>
                <a:latin typeface="Arial" pitchFamily="34" charset="0"/>
                <a:cs typeface="Arial" pitchFamily="34" charset="0"/>
              </a:rPr>
              <a:t>Емтихан жұмысы екі бөлімнен тұрады. </a:t>
            </a:r>
          </a:p>
          <a:p>
            <a:pPr marR="5080">
              <a:buSzPct val="95833"/>
              <a:tabLst>
                <a:tab pos="120650" algn="l"/>
                <a:tab pos="2317115" algn="l"/>
                <a:tab pos="2677160" algn="l"/>
                <a:tab pos="3698240" algn="l"/>
                <a:tab pos="4057650" algn="l"/>
                <a:tab pos="4603750" algn="l"/>
                <a:tab pos="4624705" algn="l"/>
                <a:tab pos="6027420" algn="l"/>
                <a:tab pos="6393180" algn="l"/>
              </a:tabLst>
            </a:pPr>
            <a:r>
              <a:rPr lang="kk-KZ" sz="1200" i="1" dirty="0">
                <a:solidFill>
                  <a:srgbClr val="002060"/>
                </a:solidFill>
                <a:latin typeface="Arial" pitchFamily="34" charset="0"/>
                <a:cs typeface="Arial" pitchFamily="34" charset="0"/>
              </a:rPr>
              <a:t>Тапсырмаларда төрт қысқа мәтін бар, олардың жалпы көлемі 400 сөзден аспайды</a:t>
            </a:r>
            <a:r>
              <a:rPr lang="kk-KZ" sz="1400" dirty="0">
                <a:solidFill>
                  <a:srgbClr val="002060"/>
                </a:solidFill>
                <a:latin typeface="Arial" pitchFamily="34" charset="0"/>
                <a:cs typeface="Arial" pitchFamily="34" charset="0"/>
              </a:rPr>
              <a:t>. </a:t>
            </a:r>
            <a:endParaRPr lang="kk-KZ" sz="1400" dirty="0" smtClean="0">
              <a:solidFill>
                <a:srgbClr val="002060"/>
              </a:solidFill>
              <a:latin typeface="Arial" pitchFamily="34" charset="0"/>
              <a:cs typeface="Arial" pitchFamily="34" charset="0"/>
            </a:endParaRPr>
          </a:p>
          <a:p>
            <a:pPr marR="5080" algn="just">
              <a:buSzPct val="95833"/>
              <a:tabLst>
                <a:tab pos="120650" algn="l"/>
                <a:tab pos="2317115" algn="l"/>
                <a:tab pos="2677160" algn="l"/>
                <a:tab pos="3698240" algn="l"/>
                <a:tab pos="4057650" algn="l"/>
                <a:tab pos="4603750" algn="l"/>
                <a:tab pos="4624705" algn="l"/>
                <a:tab pos="6027420" algn="l"/>
                <a:tab pos="6393180" algn="l"/>
              </a:tabLst>
            </a:pPr>
            <a:r>
              <a:rPr lang="kk-KZ" sz="1400" dirty="0">
                <a:solidFill>
                  <a:srgbClr val="002060"/>
                </a:solidFill>
                <a:latin typeface="Arial" pitchFamily="34" charset="0"/>
                <a:cs typeface="Arial" pitchFamily="34" charset="0"/>
              </a:rPr>
              <a:t>Жоғары балл-</a:t>
            </a:r>
            <a:r>
              <a:rPr lang="kk-KZ" sz="1400" b="1" dirty="0">
                <a:solidFill>
                  <a:srgbClr val="002060"/>
                </a:solidFill>
                <a:latin typeface="Arial" pitchFamily="34" charset="0"/>
                <a:cs typeface="Arial" pitchFamily="34" charset="0"/>
              </a:rPr>
              <a:t>40</a:t>
            </a:r>
            <a:endParaRPr lang="ru-RU" sz="1400" b="1" dirty="0">
              <a:solidFill>
                <a:srgbClr val="002060"/>
              </a:solidFill>
              <a:latin typeface="Arial" pitchFamily="34" charset="0"/>
              <a:cs typeface="Arial" pitchFamily="34" charset="0"/>
            </a:endParaRPr>
          </a:p>
        </p:txBody>
      </p:sp>
      <p:sp>
        <p:nvSpPr>
          <p:cNvPr id="32" name="Прямоугольник 31"/>
          <p:cNvSpPr/>
          <p:nvPr/>
        </p:nvSpPr>
        <p:spPr>
          <a:xfrm>
            <a:off x="1" y="3322392"/>
            <a:ext cx="2476500" cy="3262432"/>
          </a:xfrm>
          <a:prstGeom prst="rect">
            <a:avLst/>
          </a:prstGeom>
        </p:spPr>
        <p:txBody>
          <a:bodyPr wrap="square">
            <a:spAutoFit/>
          </a:bodyPr>
          <a:lstStyle/>
          <a:p>
            <a:r>
              <a:rPr lang="kk-KZ" sz="1400" dirty="0">
                <a:solidFill>
                  <a:srgbClr val="002060"/>
                </a:solidFill>
                <a:latin typeface="Arial" pitchFamily="34" charset="0"/>
                <a:cs typeface="Arial" pitchFamily="34" charset="0"/>
              </a:rPr>
              <a:t>Емтихан жұмысы 2 </a:t>
            </a:r>
            <a:r>
              <a:rPr lang="kk-KZ" sz="1200" dirty="0">
                <a:solidFill>
                  <a:srgbClr val="002060"/>
                </a:solidFill>
                <a:latin typeface="Arial" pitchFamily="34" charset="0"/>
                <a:cs typeface="Arial" pitchFamily="34" charset="0"/>
              </a:rPr>
              <a:t>бөлімнен тұрады. </a:t>
            </a:r>
            <a:r>
              <a:rPr lang="kk-KZ" sz="1200" i="1" dirty="0">
                <a:solidFill>
                  <a:srgbClr val="002060"/>
                </a:solidFill>
                <a:latin typeface="Arial" pitchFamily="34" charset="0"/>
                <a:cs typeface="Arial" pitchFamily="34" charset="0"/>
              </a:rPr>
              <a:t>Бірінші бөлім екі мәтінмен жұмыс жасауды қамтиды (мәтіндердің жалпы көлемі – 600-650 сөз). Екінші бөлімде ЖМБ сыныптарда білім алушылар бір жазбаша жұмыс орындайды– эссе (200-250 сөз). ҚГБ сыныптарда білім алушылар 200-250 сөзден тұратын жазбаша жұмыс (мақала, эссе, көпшілік алдында сөйлеу, рецензия және басқалар) жазу ұсынылатын үш тапсырманың ішінен бір тапсырманы таңдайды. </a:t>
            </a:r>
            <a:endParaRPr lang="kk-KZ" sz="1200" i="1" dirty="0" smtClean="0">
              <a:solidFill>
                <a:srgbClr val="002060"/>
              </a:solidFill>
              <a:latin typeface="Arial" pitchFamily="34" charset="0"/>
              <a:cs typeface="Arial" pitchFamily="34" charset="0"/>
            </a:endParaRPr>
          </a:p>
          <a:p>
            <a:r>
              <a:rPr lang="kk-KZ" sz="1200" dirty="0" smtClean="0">
                <a:solidFill>
                  <a:srgbClr val="002060"/>
                </a:solidFill>
                <a:latin typeface="Arial" pitchFamily="34" charset="0"/>
                <a:cs typeface="Arial" pitchFamily="34" charset="0"/>
              </a:rPr>
              <a:t>Жоғары </a:t>
            </a:r>
            <a:r>
              <a:rPr lang="kk-KZ" sz="1200" dirty="0">
                <a:solidFill>
                  <a:srgbClr val="002060"/>
                </a:solidFill>
                <a:latin typeface="Arial" pitchFamily="34" charset="0"/>
                <a:cs typeface="Arial" pitchFamily="34" charset="0"/>
              </a:rPr>
              <a:t>балл-</a:t>
            </a:r>
            <a:r>
              <a:rPr lang="kk-KZ" sz="1200" b="1" dirty="0">
                <a:solidFill>
                  <a:srgbClr val="002060"/>
                </a:solidFill>
                <a:latin typeface="Arial" pitchFamily="34" charset="0"/>
                <a:cs typeface="Arial" pitchFamily="34" charset="0"/>
              </a:rPr>
              <a:t>40</a:t>
            </a:r>
            <a:r>
              <a:rPr lang="kk-KZ" sz="1200" dirty="0">
                <a:solidFill>
                  <a:srgbClr val="002060"/>
                </a:solidFill>
                <a:latin typeface="Arial" pitchFamily="34" charset="0"/>
                <a:cs typeface="Arial" pitchFamily="34" charset="0"/>
              </a:rPr>
              <a:t>. </a:t>
            </a:r>
          </a:p>
        </p:txBody>
      </p:sp>
      <p:sp>
        <p:nvSpPr>
          <p:cNvPr id="33" name="Прямоугольник 32"/>
          <p:cNvSpPr/>
          <p:nvPr/>
        </p:nvSpPr>
        <p:spPr>
          <a:xfrm>
            <a:off x="9859215" y="4175166"/>
            <a:ext cx="2264659" cy="2000548"/>
          </a:xfrm>
          <a:prstGeom prst="rect">
            <a:avLst/>
          </a:prstGeom>
        </p:spPr>
        <p:txBody>
          <a:bodyPr wrap="square">
            <a:spAutoFit/>
          </a:bodyPr>
          <a:lstStyle/>
          <a:p>
            <a:pPr marR="5080">
              <a:buSzPct val="95833"/>
              <a:tabLst>
                <a:tab pos="120650" algn="l"/>
                <a:tab pos="2317115" algn="l"/>
                <a:tab pos="2677160" algn="l"/>
                <a:tab pos="3698240" algn="l"/>
                <a:tab pos="4057650" algn="l"/>
                <a:tab pos="4603750" algn="l"/>
                <a:tab pos="4624705" algn="l"/>
                <a:tab pos="6027420" algn="l"/>
                <a:tab pos="6393180" algn="l"/>
              </a:tabLst>
            </a:pPr>
            <a:r>
              <a:rPr lang="kk-KZ" sz="1400" dirty="0">
                <a:solidFill>
                  <a:srgbClr val="002060"/>
                </a:solidFill>
                <a:latin typeface="Arial" pitchFamily="34" charset="0"/>
                <a:cs typeface="Arial" pitchFamily="34" charset="0"/>
              </a:rPr>
              <a:t>Емтихан жұмысы 2-3 бөлімнен тұрады: </a:t>
            </a:r>
          </a:p>
          <a:p>
            <a:pPr algn="just"/>
            <a:r>
              <a:rPr lang="kk-KZ" sz="1200" i="1" dirty="0">
                <a:solidFill>
                  <a:srgbClr val="002060"/>
                </a:solidFill>
                <a:latin typeface="Arial" pitchFamily="34" charset="0"/>
                <a:cs typeface="Arial" pitchFamily="34" charset="0"/>
              </a:rPr>
              <a:t>ұсынылған жауаптардың ішінен бір дұрыс жауапты таңдайтын тапсырмалар; </a:t>
            </a:r>
          </a:p>
          <a:p>
            <a:pPr algn="just"/>
            <a:r>
              <a:rPr lang="kk-KZ" sz="1200" i="1" dirty="0">
                <a:solidFill>
                  <a:srgbClr val="002060"/>
                </a:solidFill>
                <a:latin typeface="Arial" pitchFamily="34" charset="0"/>
                <a:cs typeface="Arial" pitchFamily="34" charset="0"/>
              </a:rPr>
              <a:t>Қысқа немесе егжей-тегжейлі жауаптарды қажет ететін 4-5 тапсырма; шағын </a:t>
            </a:r>
            <a:r>
              <a:rPr lang="kk-KZ" sz="1200" i="1" dirty="0" smtClean="0">
                <a:solidFill>
                  <a:srgbClr val="002060"/>
                </a:solidFill>
                <a:latin typeface="Arial" pitchFamily="34" charset="0"/>
                <a:cs typeface="Arial" pitchFamily="34" charset="0"/>
              </a:rPr>
              <a:t>зерттеу (20-45 ұпай)</a:t>
            </a:r>
            <a:endParaRPr lang="ru-RU" sz="1200" i="1" dirty="0">
              <a:solidFill>
                <a:srgbClr val="002060"/>
              </a:solidFill>
              <a:latin typeface="Arial" pitchFamily="34" charset="0"/>
              <a:cs typeface="Arial" pitchFamily="34" charset="0"/>
            </a:endParaRPr>
          </a:p>
        </p:txBody>
      </p:sp>
      <p:sp>
        <p:nvSpPr>
          <p:cNvPr id="34" name="Прямоугольник 33"/>
          <p:cNvSpPr/>
          <p:nvPr/>
        </p:nvSpPr>
        <p:spPr>
          <a:xfrm>
            <a:off x="4950278" y="3403111"/>
            <a:ext cx="2334982" cy="1508105"/>
          </a:xfrm>
          <a:prstGeom prst="rect">
            <a:avLst/>
          </a:prstGeom>
        </p:spPr>
        <p:txBody>
          <a:bodyPr wrap="square">
            <a:spAutoFit/>
          </a:bodyPr>
          <a:lstStyle/>
          <a:p>
            <a:pPr algn="just"/>
            <a:r>
              <a:rPr lang="kk-KZ" sz="1400" dirty="0">
                <a:solidFill>
                  <a:srgbClr val="002060"/>
                </a:solidFill>
                <a:latin typeface="Arial" pitchFamily="34" charset="0"/>
                <a:cs typeface="Arial" pitchFamily="34" charset="0"/>
              </a:rPr>
              <a:t>Емтихан билеттер бойынша өткізіледі. </a:t>
            </a:r>
            <a:endParaRPr lang="kk-KZ" sz="1400" dirty="0" smtClean="0">
              <a:solidFill>
                <a:srgbClr val="002060"/>
              </a:solidFill>
              <a:latin typeface="Arial" pitchFamily="34" charset="0"/>
              <a:cs typeface="Arial" pitchFamily="34" charset="0"/>
            </a:endParaRPr>
          </a:p>
          <a:p>
            <a:pPr algn="just"/>
            <a:r>
              <a:rPr lang="kk-KZ" sz="1200" i="1" dirty="0">
                <a:solidFill>
                  <a:srgbClr val="002060"/>
                </a:solidFill>
                <a:latin typeface="Arial" pitchFamily="34" charset="0"/>
                <a:cs typeface="Arial" pitchFamily="34" charset="0"/>
              </a:rPr>
              <a:t>Барлығы 30 билет, әр билетте білім алушылар ауызша жауап беретін үш сұрақ беріледі</a:t>
            </a:r>
            <a:r>
              <a:rPr lang="kk-KZ" sz="1400" dirty="0">
                <a:solidFill>
                  <a:srgbClr val="002060"/>
                </a:solidFill>
                <a:latin typeface="Arial" pitchFamily="34" charset="0"/>
                <a:cs typeface="Arial" pitchFamily="34" charset="0"/>
              </a:rPr>
              <a:t>. </a:t>
            </a:r>
            <a:endParaRPr lang="kk-KZ" sz="1400" dirty="0" smtClean="0">
              <a:solidFill>
                <a:srgbClr val="002060"/>
              </a:solidFill>
              <a:latin typeface="Arial" pitchFamily="34" charset="0"/>
              <a:cs typeface="Arial" pitchFamily="34" charset="0"/>
            </a:endParaRPr>
          </a:p>
          <a:p>
            <a:pPr algn="just"/>
            <a:r>
              <a:rPr lang="kk-KZ" sz="1400" dirty="0" smtClean="0">
                <a:solidFill>
                  <a:srgbClr val="002060"/>
                </a:solidFill>
                <a:latin typeface="Arial" pitchFamily="34" charset="0"/>
                <a:cs typeface="Arial" pitchFamily="34" charset="0"/>
              </a:rPr>
              <a:t>Жоғары балл-</a:t>
            </a:r>
            <a:r>
              <a:rPr lang="kk-KZ" sz="1400" b="1" dirty="0" smtClean="0">
                <a:solidFill>
                  <a:srgbClr val="002060"/>
                </a:solidFill>
                <a:latin typeface="Arial" pitchFamily="34" charset="0"/>
                <a:cs typeface="Arial" pitchFamily="34" charset="0"/>
              </a:rPr>
              <a:t>30</a:t>
            </a:r>
            <a:endParaRPr lang="ru-RU" sz="1400" b="1" dirty="0">
              <a:solidFill>
                <a:srgbClr val="002060"/>
              </a:solidFill>
              <a:latin typeface="Arial" pitchFamily="34" charset="0"/>
              <a:cs typeface="Arial" pitchFamily="34" charset="0"/>
            </a:endParaRPr>
          </a:p>
        </p:txBody>
      </p:sp>
      <p:sp>
        <p:nvSpPr>
          <p:cNvPr id="35" name="Нашивка 34"/>
          <p:cNvSpPr/>
          <p:nvPr/>
        </p:nvSpPr>
        <p:spPr>
          <a:xfrm rot="5400000">
            <a:off x="916131" y="2279594"/>
            <a:ext cx="495300" cy="1627818"/>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36" name="Нашивка 35"/>
          <p:cNvSpPr/>
          <p:nvPr/>
        </p:nvSpPr>
        <p:spPr>
          <a:xfrm rot="5400000">
            <a:off x="3430764" y="2279594"/>
            <a:ext cx="495300" cy="1627818"/>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37" name="Нашивка 36"/>
          <p:cNvSpPr/>
          <p:nvPr/>
        </p:nvSpPr>
        <p:spPr>
          <a:xfrm rot="5400000">
            <a:off x="5870119" y="2279594"/>
            <a:ext cx="495300" cy="1627818"/>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38" name="Нашивка 37"/>
          <p:cNvSpPr/>
          <p:nvPr/>
        </p:nvSpPr>
        <p:spPr>
          <a:xfrm rot="5400000">
            <a:off x="8304902" y="2843274"/>
            <a:ext cx="495300" cy="1627818"/>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39" name="Нашивка 38"/>
          <p:cNvSpPr/>
          <p:nvPr/>
        </p:nvSpPr>
        <p:spPr>
          <a:xfrm rot="5400000">
            <a:off x="10743164" y="3112880"/>
            <a:ext cx="451665" cy="1672912"/>
          </a:xfrm>
          <a:prstGeom prst="chevr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grpSp>
        <p:nvGrpSpPr>
          <p:cNvPr id="48" name="Группа 47"/>
          <p:cNvGrpSpPr/>
          <p:nvPr/>
        </p:nvGrpSpPr>
        <p:grpSpPr>
          <a:xfrm>
            <a:off x="2983004" y="846206"/>
            <a:ext cx="1390821" cy="1224000"/>
            <a:chOff x="2935845" y="889290"/>
            <a:chExt cx="1390821" cy="1224000"/>
          </a:xfrm>
        </p:grpSpPr>
        <p:sp>
          <p:nvSpPr>
            <p:cNvPr id="40" name="Овал 39"/>
            <p:cNvSpPr/>
            <p:nvPr/>
          </p:nvSpPr>
          <p:spPr>
            <a:xfrm>
              <a:off x="3001255" y="889290"/>
              <a:ext cx="1260000" cy="12240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Прямоугольник 6"/>
            <p:cNvSpPr/>
            <p:nvPr/>
          </p:nvSpPr>
          <p:spPr>
            <a:xfrm rot="10800000" flipV="1">
              <a:off x="2935845" y="993459"/>
              <a:ext cx="1390821" cy="1015663"/>
            </a:xfrm>
            <a:prstGeom prst="rect">
              <a:avLst/>
            </a:prstGeom>
          </p:spPr>
          <p:txBody>
            <a:bodyPr wrap="square">
              <a:spAutoFit/>
            </a:bodyPr>
            <a:lstStyle/>
            <a:p>
              <a:pPr algn="ctr"/>
              <a:r>
                <a:rPr lang="kk-KZ" sz="4000" b="1" dirty="0" smtClean="0">
                  <a:solidFill>
                    <a:schemeClr val="accent1">
                      <a:lumMod val="75000"/>
                    </a:schemeClr>
                  </a:solidFill>
                  <a:latin typeface="Arial" pitchFamily="34" charset="0"/>
                  <a:cs typeface="Arial" pitchFamily="34" charset="0"/>
                </a:rPr>
                <a:t>31 </a:t>
              </a:r>
              <a:r>
                <a:rPr lang="kk-KZ" sz="2000" b="1" dirty="0" smtClean="0">
                  <a:solidFill>
                    <a:schemeClr val="accent1">
                      <a:lumMod val="50000"/>
                    </a:schemeClr>
                  </a:solidFill>
                  <a:latin typeface="Arial" pitchFamily="34" charset="0"/>
                  <a:cs typeface="Arial" pitchFamily="34" charset="0"/>
                </a:rPr>
                <a:t>мамыр</a:t>
              </a:r>
              <a:endParaRPr lang="ru-RU" sz="2000" b="1" dirty="0">
                <a:solidFill>
                  <a:schemeClr val="accent1">
                    <a:lumMod val="50000"/>
                  </a:schemeClr>
                </a:solidFill>
                <a:latin typeface="Arial" pitchFamily="34" charset="0"/>
                <a:cs typeface="Arial" pitchFamily="34" charset="0"/>
              </a:endParaRPr>
            </a:p>
          </p:txBody>
        </p:sp>
      </p:grpSp>
      <p:grpSp>
        <p:nvGrpSpPr>
          <p:cNvPr id="46" name="Группа 45"/>
          <p:cNvGrpSpPr/>
          <p:nvPr/>
        </p:nvGrpSpPr>
        <p:grpSpPr>
          <a:xfrm>
            <a:off x="5468586" y="846206"/>
            <a:ext cx="1298367" cy="1224000"/>
            <a:chOff x="5425339" y="909465"/>
            <a:chExt cx="1298367" cy="1224000"/>
          </a:xfrm>
        </p:grpSpPr>
        <p:sp>
          <p:nvSpPr>
            <p:cNvPr id="41" name="Овал 40"/>
            <p:cNvSpPr/>
            <p:nvPr/>
          </p:nvSpPr>
          <p:spPr>
            <a:xfrm>
              <a:off x="5444522" y="909465"/>
              <a:ext cx="1260000" cy="12240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Прямоугольник 8"/>
            <p:cNvSpPr/>
            <p:nvPr/>
          </p:nvSpPr>
          <p:spPr>
            <a:xfrm rot="10800000" flipV="1">
              <a:off x="5425339" y="1013634"/>
              <a:ext cx="1298367" cy="1015663"/>
            </a:xfrm>
            <a:prstGeom prst="rect">
              <a:avLst/>
            </a:prstGeom>
          </p:spPr>
          <p:txBody>
            <a:bodyPr wrap="square">
              <a:spAutoFit/>
            </a:bodyPr>
            <a:lstStyle/>
            <a:p>
              <a:pPr algn="ctr"/>
              <a:r>
                <a:rPr lang="ru-RU" sz="4000" b="1" dirty="0" smtClean="0">
                  <a:solidFill>
                    <a:schemeClr val="accent1">
                      <a:lumMod val="75000"/>
                    </a:schemeClr>
                  </a:solidFill>
                  <a:latin typeface="Arial" pitchFamily="34" charset="0"/>
                  <a:cs typeface="Arial" pitchFamily="34" charset="0"/>
                </a:rPr>
                <a:t>4 </a:t>
              </a:r>
              <a:r>
                <a:rPr lang="kk-KZ" sz="2000" b="1" dirty="0" smtClean="0">
                  <a:solidFill>
                    <a:schemeClr val="accent1">
                      <a:lumMod val="50000"/>
                    </a:schemeClr>
                  </a:solidFill>
                  <a:latin typeface="Arial" pitchFamily="34" charset="0"/>
                  <a:cs typeface="Arial" pitchFamily="34" charset="0"/>
                </a:rPr>
                <a:t>маусым</a:t>
              </a:r>
              <a:endParaRPr lang="ru-RU" sz="2000" b="1" dirty="0">
                <a:solidFill>
                  <a:schemeClr val="accent1">
                    <a:lumMod val="50000"/>
                  </a:schemeClr>
                </a:solidFill>
                <a:latin typeface="Arial" pitchFamily="34" charset="0"/>
                <a:cs typeface="Arial" pitchFamily="34" charset="0"/>
              </a:endParaRPr>
            </a:p>
          </p:txBody>
        </p:sp>
      </p:grpSp>
      <p:grpSp>
        <p:nvGrpSpPr>
          <p:cNvPr id="45" name="Группа 44"/>
          <p:cNvGrpSpPr/>
          <p:nvPr/>
        </p:nvGrpSpPr>
        <p:grpSpPr>
          <a:xfrm>
            <a:off x="7909258" y="846206"/>
            <a:ext cx="1286588" cy="1224000"/>
            <a:chOff x="7917276" y="903523"/>
            <a:chExt cx="1286588" cy="1224000"/>
          </a:xfrm>
        </p:grpSpPr>
        <p:sp>
          <p:nvSpPr>
            <p:cNvPr id="42" name="Овал 41"/>
            <p:cNvSpPr/>
            <p:nvPr/>
          </p:nvSpPr>
          <p:spPr>
            <a:xfrm>
              <a:off x="7930570" y="903523"/>
              <a:ext cx="1260000" cy="12240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Прямоугольник 10"/>
            <p:cNvSpPr/>
            <p:nvPr/>
          </p:nvSpPr>
          <p:spPr>
            <a:xfrm rot="10800000" flipV="1">
              <a:off x="7917276" y="1007691"/>
              <a:ext cx="1286588" cy="1015663"/>
            </a:xfrm>
            <a:prstGeom prst="rect">
              <a:avLst/>
            </a:prstGeom>
          </p:spPr>
          <p:txBody>
            <a:bodyPr wrap="square">
              <a:spAutoFit/>
            </a:bodyPr>
            <a:lstStyle/>
            <a:p>
              <a:pPr algn="ctr"/>
              <a:r>
                <a:rPr lang="ru-RU" sz="4000" b="1" dirty="0" smtClean="0">
                  <a:solidFill>
                    <a:schemeClr val="accent1">
                      <a:lumMod val="75000"/>
                    </a:schemeClr>
                  </a:solidFill>
                  <a:latin typeface="Arial" panose="020B0604020202020204" pitchFamily="34" charset="0"/>
                  <a:cs typeface="Arial" panose="020B0604020202020204" pitchFamily="34" charset="0"/>
                </a:rPr>
                <a:t>7 </a:t>
              </a:r>
              <a:r>
                <a:rPr lang="ru-RU" sz="2000" b="1" dirty="0" err="1" smtClean="0">
                  <a:solidFill>
                    <a:schemeClr val="accent1">
                      <a:lumMod val="50000"/>
                    </a:schemeClr>
                  </a:solidFill>
                  <a:latin typeface="Arial" panose="020B0604020202020204" pitchFamily="34" charset="0"/>
                  <a:cs typeface="Arial" panose="020B0604020202020204" pitchFamily="34" charset="0"/>
                </a:rPr>
                <a:t>маусым</a:t>
              </a:r>
              <a:r>
                <a:rPr lang="ru-RU" sz="2000" b="1" dirty="0" smtClean="0">
                  <a:solidFill>
                    <a:schemeClr val="accent1">
                      <a:lumMod val="50000"/>
                    </a:schemeClr>
                  </a:solidFill>
                  <a:latin typeface="Arial" panose="020B0604020202020204" pitchFamily="34" charset="0"/>
                  <a:cs typeface="Arial" panose="020B0604020202020204" pitchFamily="34" charset="0"/>
                </a:rPr>
                <a:t> </a:t>
              </a:r>
              <a:endParaRPr lang="ru-RU" sz="2000" b="1" dirty="0">
                <a:solidFill>
                  <a:schemeClr val="accent1">
                    <a:lumMod val="50000"/>
                  </a:schemeClr>
                </a:solidFill>
                <a:latin typeface="Arial" panose="020B0604020202020204" pitchFamily="34" charset="0"/>
                <a:cs typeface="Arial" panose="020B0604020202020204" pitchFamily="34" charset="0"/>
              </a:endParaRPr>
            </a:p>
          </p:txBody>
        </p:sp>
      </p:grpSp>
      <p:grpSp>
        <p:nvGrpSpPr>
          <p:cNvPr id="47" name="Группа 46"/>
          <p:cNvGrpSpPr/>
          <p:nvPr/>
        </p:nvGrpSpPr>
        <p:grpSpPr>
          <a:xfrm>
            <a:off x="10361544" y="846206"/>
            <a:ext cx="1260000" cy="1224000"/>
            <a:chOff x="10358197" y="913002"/>
            <a:chExt cx="1260000" cy="1224000"/>
          </a:xfrm>
        </p:grpSpPr>
        <p:sp>
          <p:nvSpPr>
            <p:cNvPr id="43" name="Овал 42"/>
            <p:cNvSpPr/>
            <p:nvPr/>
          </p:nvSpPr>
          <p:spPr>
            <a:xfrm>
              <a:off x="10358197" y="913002"/>
              <a:ext cx="1260000" cy="12240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Прямоугольник 12"/>
            <p:cNvSpPr/>
            <p:nvPr/>
          </p:nvSpPr>
          <p:spPr>
            <a:xfrm rot="10800000" flipV="1">
              <a:off x="10362122" y="1017171"/>
              <a:ext cx="1252150" cy="1015663"/>
            </a:xfrm>
            <a:prstGeom prst="rect">
              <a:avLst/>
            </a:prstGeom>
          </p:spPr>
          <p:txBody>
            <a:bodyPr wrap="square">
              <a:spAutoFit/>
            </a:bodyPr>
            <a:lstStyle/>
            <a:p>
              <a:pPr algn="ctr"/>
              <a:r>
                <a:rPr lang="ru-RU" sz="4000" b="1" dirty="0" smtClean="0">
                  <a:solidFill>
                    <a:schemeClr val="accent1">
                      <a:lumMod val="75000"/>
                    </a:schemeClr>
                  </a:solidFill>
                  <a:latin typeface="Arial" panose="020B0604020202020204" pitchFamily="34" charset="0"/>
                  <a:cs typeface="Arial" panose="020B0604020202020204" pitchFamily="34" charset="0"/>
                </a:rPr>
                <a:t>11 </a:t>
              </a:r>
              <a:r>
                <a:rPr lang="ru-RU" sz="2000" b="1" dirty="0" err="1" smtClean="0">
                  <a:solidFill>
                    <a:schemeClr val="accent1">
                      <a:lumMod val="50000"/>
                    </a:schemeClr>
                  </a:solidFill>
                  <a:latin typeface="Arial" panose="020B0604020202020204" pitchFamily="34" charset="0"/>
                  <a:cs typeface="Arial" panose="020B0604020202020204" pitchFamily="34" charset="0"/>
                </a:rPr>
                <a:t>маусым</a:t>
              </a:r>
              <a:r>
                <a:rPr lang="ru-RU" b="1" dirty="0" smtClean="0">
                  <a:solidFill>
                    <a:srgbClr val="002060"/>
                  </a:solidFill>
                  <a:latin typeface="Arial" panose="020B0604020202020204" pitchFamily="34" charset="0"/>
                  <a:cs typeface="Arial" panose="020B0604020202020204" pitchFamily="34" charset="0"/>
                </a:rPr>
                <a:t> </a:t>
              </a:r>
              <a:endParaRPr lang="ru-RU" dirty="0">
                <a:solidFill>
                  <a:srgbClr val="002060"/>
                </a:solidFill>
                <a:latin typeface="Arial" panose="020B0604020202020204" pitchFamily="34" charset="0"/>
                <a:cs typeface="Arial" panose="020B0604020202020204" pitchFamily="34" charset="0"/>
              </a:endParaRPr>
            </a:p>
          </p:txBody>
        </p:sp>
      </p:grpSp>
      <p:pic>
        <p:nvPicPr>
          <p:cNvPr id="44" name="Picture 2"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3" cstate="print">
            <a:extLst>
              <a:ext uri="{BEBA8EAE-BF5A-486C-A8C5-ECC9F3942E4B}">
                <a14:imgProps xmlns:a14="http://schemas.microsoft.com/office/drawing/2010/main">
                  <a14:imgLayer r:embed="rId4">
                    <a14:imgEffect>
                      <a14:backgroundRemoval t="20090" b="100000" l="58307" r="100000">
                        <a14:foregroundMark x1="65974" y1="98420" x2="63099" y2="99774"/>
                        <a14:foregroundMark x1="97923" y1="28668" x2="99681" y2="25282"/>
                      </a14:backgroundRemoval>
                    </a14:imgEffect>
                  </a14:imgLayer>
                </a14:imgProps>
              </a:ext>
              <a:ext uri="{28A0092B-C50C-407E-A947-70E740481C1C}">
                <a14:useLocalDpi xmlns:a14="http://schemas.microsoft.com/office/drawing/2010/main" val="0"/>
              </a:ext>
            </a:extLst>
          </a:blip>
          <a:srcRect l="60670"/>
          <a:stretch/>
        </p:blipFill>
        <p:spPr bwMode="auto">
          <a:xfrm rot="5400000" flipH="1">
            <a:off x="1311708" y="-1325659"/>
            <a:ext cx="1649626" cy="42698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15741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Прямоугольник 19">
            <a:extLst>
              <a:ext uri="{FF2B5EF4-FFF2-40B4-BE49-F238E27FC236}">
                <a16:creationId xmlns:a16="http://schemas.microsoft.com/office/drawing/2014/main" xmlns="" id="{DB9E48B4-FE7F-443E-BD76-153E52129D7D}"/>
              </a:ext>
            </a:extLst>
          </p:cNvPr>
          <p:cNvSpPr/>
          <p:nvPr/>
        </p:nvSpPr>
        <p:spPr>
          <a:xfrm>
            <a:off x="0" y="308296"/>
            <a:ext cx="12192000" cy="453005"/>
          </a:xfrm>
          <a:prstGeom prst="rect">
            <a:avLst/>
          </a:prstGeom>
          <a:solidFill>
            <a:srgbClr val="0379B7"/>
          </a:solidFill>
          <a:ln>
            <a:noFill/>
          </a:ln>
        </p:spPr>
        <p:style>
          <a:lnRef idx="2">
            <a:schemeClr val="accent1">
              <a:shade val="50000"/>
            </a:schemeClr>
          </a:lnRef>
          <a:fillRef idx="1">
            <a:schemeClr val="accent1"/>
          </a:fillRef>
          <a:effectRef idx="0">
            <a:schemeClr val="accent1"/>
          </a:effectRef>
          <a:fontRef idx="minor">
            <a:schemeClr val="lt1"/>
          </a:fontRef>
        </p:style>
        <p:txBody>
          <a:bodyPr lIns="68579" tIns="34289" rIns="68579" bIns="34289" rtlCol="0" anchor="ctr"/>
          <a:lstStyle/>
          <a:p>
            <a:pPr algn="ctr"/>
            <a:r>
              <a:rPr lang="kk-KZ" dirty="0" smtClean="0"/>
              <a:t>            </a:t>
            </a:r>
            <a:endParaRPr lang="ru-RU" sz="2000" dirty="0"/>
          </a:p>
        </p:txBody>
      </p:sp>
      <p:sp>
        <p:nvSpPr>
          <p:cNvPr id="3" name="Прямоугольник 2"/>
          <p:cNvSpPr/>
          <p:nvPr/>
        </p:nvSpPr>
        <p:spPr>
          <a:xfrm>
            <a:off x="11943214" y="6624240"/>
            <a:ext cx="248786" cy="230832"/>
          </a:xfrm>
          <a:prstGeom prst="rect">
            <a:avLst/>
          </a:prstGeom>
        </p:spPr>
        <p:txBody>
          <a:bodyPr wrap="none">
            <a:spAutoFit/>
          </a:bodyPr>
          <a:lstStyle/>
          <a:p>
            <a:pPr algn="ctr"/>
            <a:r>
              <a:rPr lang="ru-RU" sz="900" dirty="0">
                <a:latin typeface="Arial" panose="020B0604020202020204" pitchFamily="34" charset="0"/>
              </a:rPr>
              <a:t>3</a:t>
            </a:r>
            <a:endParaRPr lang="ru-RU" sz="900" dirty="0"/>
          </a:p>
        </p:txBody>
      </p:sp>
      <p:sp>
        <p:nvSpPr>
          <p:cNvPr id="10" name="Прямоугольник 9"/>
          <p:cNvSpPr/>
          <p:nvPr/>
        </p:nvSpPr>
        <p:spPr>
          <a:xfrm>
            <a:off x="2688387" y="1617379"/>
            <a:ext cx="8059824" cy="646331"/>
          </a:xfrm>
          <a:prstGeom prst="rect">
            <a:avLst/>
          </a:prstGeom>
        </p:spPr>
        <p:txBody>
          <a:bodyPr wrap="square">
            <a:spAutoFit/>
          </a:bodyPr>
          <a:lstStyle/>
          <a:p>
            <a:pPr algn="just"/>
            <a:r>
              <a:rPr lang="ru-RU" dirty="0">
                <a:solidFill>
                  <a:srgbClr val="002060"/>
                </a:solidFill>
                <a:latin typeface="Arial" panose="020B0604020202020204" pitchFamily="34" charset="0"/>
                <a:ea typeface="+mj-ea"/>
                <a:cs typeface="Arial" panose="020B0604020202020204" pitchFamily="34" charset="0"/>
              </a:rPr>
              <a:t>11-сыныптың </a:t>
            </a:r>
            <a:r>
              <a:rPr lang="ru-RU" dirty="0" err="1">
                <a:solidFill>
                  <a:srgbClr val="002060"/>
                </a:solidFill>
                <a:latin typeface="Arial" panose="020B0604020202020204" pitchFamily="34" charset="0"/>
                <a:ea typeface="+mj-ea"/>
                <a:cs typeface="Arial" panose="020B0604020202020204" pitchFamily="34" charset="0"/>
              </a:rPr>
              <a:t>барлық</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білім</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алушылары</a:t>
            </a:r>
            <a:r>
              <a:rPr lang="ru-RU" dirty="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қорытынды</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аттестаттауды</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оқитын</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орны</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бойынша</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мектептерде</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өтеді</a:t>
            </a:r>
            <a:r>
              <a:rPr lang="ru-RU" dirty="0">
                <a:solidFill>
                  <a:srgbClr val="002060"/>
                </a:solidFill>
                <a:latin typeface="Arial" panose="020B0604020202020204" pitchFamily="34" charset="0"/>
                <a:ea typeface="+mj-ea"/>
                <a:cs typeface="Arial" panose="020B0604020202020204" pitchFamily="34" charset="0"/>
              </a:rPr>
              <a:t>.</a:t>
            </a:r>
          </a:p>
        </p:txBody>
      </p:sp>
      <p:cxnSp>
        <p:nvCxnSpPr>
          <p:cNvPr id="16" name="Прямая соединительная линия 15"/>
          <p:cNvCxnSpPr>
            <a:cxnSpLocks/>
          </p:cNvCxnSpPr>
          <p:nvPr/>
        </p:nvCxnSpPr>
        <p:spPr>
          <a:xfrm flipV="1">
            <a:off x="153012" y="2254102"/>
            <a:ext cx="4939983" cy="9414"/>
          </a:xfrm>
          <a:prstGeom prst="line">
            <a:avLst/>
          </a:prstGeom>
        </p:spPr>
        <p:style>
          <a:lnRef idx="1">
            <a:schemeClr val="accent1"/>
          </a:lnRef>
          <a:fillRef idx="0">
            <a:schemeClr val="accent1"/>
          </a:fillRef>
          <a:effectRef idx="0">
            <a:schemeClr val="accent1"/>
          </a:effectRef>
          <a:fontRef idx="minor">
            <a:schemeClr val="tx1"/>
          </a:fontRef>
        </p:style>
      </p:cxnSp>
      <p:pic>
        <p:nvPicPr>
          <p:cNvPr id="17" name="Picture 2"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60670"/>
          <a:stretch/>
        </p:blipFill>
        <p:spPr bwMode="auto">
          <a:xfrm rot="5400000" flipH="1">
            <a:off x="766514" y="-795143"/>
            <a:ext cx="983484" cy="2545597"/>
          </a:xfrm>
          <a:prstGeom prst="rect">
            <a:avLst/>
          </a:prstGeom>
          <a:noFill/>
          <a:extLst>
            <a:ext uri="{909E8E84-426E-40DD-AFC4-6F175D3DCCD1}">
              <a14:hiddenFill xmlns:a14="http://schemas.microsoft.com/office/drawing/2010/main">
                <a:solidFill>
                  <a:srgbClr val="FFFFFF"/>
                </a:solidFill>
              </a14:hiddenFill>
            </a:ext>
          </a:extLst>
        </p:spPr>
      </p:pic>
      <p:sp>
        <p:nvSpPr>
          <p:cNvPr id="15" name="Прямоугольник 14"/>
          <p:cNvSpPr/>
          <p:nvPr/>
        </p:nvSpPr>
        <p:spPr>
          <a:xfrm>
            <a:off x="2688387" y="3639237"/>
            <a:ext cx="8393270" cy="2031325"/>
          </a:xfrm>
          <a:prstGeom prst="rect">
            <a:avLst/>
          </a:prstGeom>
        </p:spPr>
        <p:txBody>
          <a:bodyPr wrap="square">
            <a:spAutoFit/>
          </a:bodyPr>
          <a:lstStyle/>
          <a:p>
            <a:pPr lvl="0" algn="just"/>
            <a:r>
              <a:rPr lang="ru-RU" dirty="0">
                <a:solidFill>
                  <a:srgbClr val="002060"/>
                </a:solidFill>
                <a:latin typeface="Arial" panose="020B0604020202020204" pitchFamily="34" charset="0"/>
                <a:ea typeface="+mj-ea"/>
                <a:cs typeface="Arial" panose="020B0604020202020204" pitchFamily="34" charset="0"/>
              </a:rPr>
              <a:t>5-11 </a:t>
            </a:r>
            <a:r>
              <a:rPr lang="ru-RU" dirty="0" err="1">
                <a:solidFill>
                  <a:srgbClr val="002060"/>
                </a:solidFill>
                <a:latin typeface="Arial" panose="020B0604020202020204" pitchFamily="34" charset="0"/>
                <a:ea typeface="+mj-ea"/>
                <a:cs typeface="Arial" panose="020B0604020202020204" pitchFamily="34" charset="0"/>
              </a:rPr>
              <a:t>сыныптардағы барлық пәндер </a:t>
            </a:r>
            <a:r>
              <a:rPr lang="ru-RU" dirty="0" err="1" smtClean="0">
                <a:solidFill>
                  <a:srgbClr val="002060"/>
                </a:solidFill>
                <a:latin typeface="Arial" panose="020B0604020202020204" pitchFamily="34" charset="0"/>
                <a:ea typeface="+mj-ea"/>
                <a:cs typeface="Arial" panose="020B0604020202020204" pitchFamily="34" charset="0"/>
              </a:rPr>
              <a:t>бойынша</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жылдық және </a:t>
            </a:r>
            <a:r>
              <a:rPr lang="ru-RU" dirty="0" err="1">
                <a:solidFill>
                  <a:srgbClr val="002060"/>
                </a:solidFill>
                <a:latin typeface="Arial" panose="020B0604020202020204" pitchFamily="34" charset="0"/>
                <a:ea typeface="+mj-ea"/>
                <a:cs typeface="Arial" panose="020B0604020202020204" pitchFamily="34" charset="0"/>
              </a:rPr>
              <a:t>қорытынды бағалары </a:t>
            </a:r>
            <a:r>
              <a:rPr lang="ru-RU" dirty="0" smtClean="0">
                <a:solidFill>
                  <a:srgbClr val="002060"/>
                </a:solidFill>
                <a:latin typeface="Arial" panose="020B0604020202020204" pitchFamily="34" charset="0"/>
                <a:ea typeface="+mj-ea"/>
                <a:cs typeface="Arial" panose="020B0604020202020204" pitchFamily="34" charset="0"/>
              </a:rPr>
              <a:t>«5» </a:t>
            </a:r>
            <a:r>
              <a:rPr lang="ru-RU" dirty="0" err="1" smtClean="0">
                <a:solidFill>
                  <a:srgbClr val="002060"/>
                </a:solidFill>
                <a:latin typeface="Arial" panose="020B0604020202020204" pitchFamily="34" charset="0"/>
                <a:ea typeface="+mj-ea"/>
                <a:cs typeface="Arial" panose="020B0604020202020204" pitchFamily="34" charset="0"/>
              </a:rPr>
              <a:t>болған</a:t>
            </a:r>
            <a:r>
              <a:rPr lang="ru-RU" dirty="0" smtClean="0">
                <a:solidFill>
                  <a:srgbClr val="002060"/>
                </a:solidFill>
                <a:latin typeface="Arial" panose="020B0604020202020204" pitchFamily="34" charset="0"/>
                <a:ea typeface="+mj-ea"/>
                <a:cs typeface="Arial" panose="020B0604020202020204" pitchFamily="34" charset="0"/>
              </a:rPr>
              <a:t>;</a:t>
            </a:r>
            <a:endParaRPr lang="ru-RU" dirty="0">
              <a:solidFill>
                <a:srgbClr val="002060"/>
              </a:solidFill>
              <a:latin typeface="Arial" panose="020B0604020202020204" pitchFamily="34" charset="0"/>
              <a:ea typeface="+mj-ea"/>
              <a:cs typeface="Arial" panose="020B0604020202020204" pitchFamily="34" charset="0"/>
            </a:endParaRPr>
          </a:p>
          <a:p>
            <a:pPr algn="just"/>
            <a:r>
              <a:rPr lang="kk-KZ" dirty="0" smtClean="0">
                <a:solidFill>
                  <a:srgbClr val="002060"/>
                </a:solidFill>
                <a:latin typeface="Arial" panose="020B0604020202020204" pitchFamily="34" charset="0"/>
                <a:ea typeface="+mj-ea"/>
                <a:cs typeface="Arial" panose="020B0604020202020204" pitchFamily="34" charset="0"/>
              </a:rPr>
              <a:t>негізгі</a:t>
            </a:r>
            <a:r>
              <a:rPr lang="en-US" dirty="0" smtClean="0">
                <a:solidFill>
                  <a:srgbClr val="002060"/>
                </a:solidFill>
                <a:latin typeface="Arial" panose="020B0604020202020204" pitchFamily="34" charset="0"/>
                <a:ea typeface="+mj-ea"/>
                <a:cs typeface="Arial" panose="020B0604020202020204" pitchFamily="34" charset="0"/>
              </a:rPr>
              <a:t> </a:t>
            </a:r>
            <a:r>
              <a:rPr lang="ru-RU" dirty="0">
                <a:solidFill>
                  <a:srgbClr val="002060"/>
                </a:solidFill>
                <a:latin typeface="Arial" panose="020B0604020202020204" pitchFamily="34" charset="0"/>
                <a:ea typeface="+mj-ea"/>
                <a:cs typeface="Arial" panose="020B0604020202020204" pitchFamily="34" charset="0"/>
              </a:rPr>
              <a:t>орта </a:t>
            </a:r>
            <a:r>
              <a:rPr lang="ru-RU" dirty="0" err="1">
                <a:solidFill>
                  <a:srgbClr val="002060"/>
                </a:solidFill>
                <a:latin typeface="Arial" panose="020B0604020202020204" pitchFamily="34" charset="0"/>
                <a:ea typeface="+mj-ea"/>
                <a:cs typeface="Arial" panose="020B0604020202020204" pitchFamily="34" charset="0"/>
              </a:rPr>
              <a:t>білім</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туралы</a:t>
            </a:r>
            <a:r>
              <a:rPr lang="ru-RU" dirty="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үздік</a:t>
            </a:r>
            <a:r>
              <a:rPr lang="ru-RU" dirty="0" smtClean="0">
                <a:solidFill>
                  <a:srgbClr val="002060"/>
                </a:solidFill>
                <a:latin typeface="Arial" panose="020B0604020202020204" pitchFamily="34" charset="0"/>
                <a:ea typeface="+mj-ea"/>
                <a:cs typeface="Arial" panose="020B0604020202020204" pitchFamily="34" charset="0"/>
              </a:rPr>
              <a:t> аттестат </a:t>
            </a:r>
            <a:r>
              <a:rPr lang="ru-RU" dirty="0" err="1">
                <a:solidFill>
                  <a:srgbClr val="002060"/>
                </a:solidFill>
                <a:latin typeface="Arial" panose="020B0604020202020204" pitchFamily="34" charset="0"/>
                <a:ea typeface="+mj-ea"/>
                <a:cs typeface="Arial" panose="020B0604020202020204" pitchFamily="34" charset="0"/>
              </a:rPr>
              <a:t>алған</a:t>
            </a:r>
            <a:r>
              <a:rPr lang="kk-KZ" dirty="0" smtClean="0">
                <a:solidFill>
                  <a:srgbClr val="002060"/>
                </a:solidFill>
                <a:latin typeface="Arial" panose="020B0604020202020204" pitchFamily="34" charset="0"/>
                <a:ea typeface="+mj-ea"/>
                <a:cs typeface="Arial" panose="020B0604020202020204" pitchFamily="34" charset="0"/>
              </a:rPr>
              <a:t>;</a:t>
            </a:r>
            <a:endParaRPr lang="kk-KZ" dirty="0">
              <a:solidFill>
                <a:srgbClr val="002060"/>
              </a:solidFill>
              <a:latin typeface="Arial" panose="020B0604020202020204" pitchFamily="34" charset="0"/>
              <a:ea typeface="+mj-ea"/>
              <a:cs typeface="Arial" panose="020B0604020202020204" pitchFamily="34" charset="0"/>
            </a:endParaRPr>
          </a:p>
          <a:p>
            <a:pPr algn="just"/>
            <a:r>
              <a:rPr lang="kk-KZ" dirty="0">
                <a:solidFill>
                  <a:srgbClr val="002060"/>
                </a:solidFill>
                <a:latin typeface="Arial" panose="020B0604020202020204" pitchFamily="34" charset="0"/>
                <a:ea typeface="+mj-ea"/>
                <a:cs typeface="Arial" panose="020B0604020202020204" pitchFamily="34" charset="0"/>
              </a:rPr>
              <a:t>10-11 </a:t>
            </a:r>
            <a:r>
              <a:rPr lang="kk-KZ" dirty="0" smtClean="0">
                <a:solidFill>
                  <a:srgbClr val="002060"/>
                </a:solidFill>
                <a:latin typeface="Arial" panose="020B0604020202020204" pitchFamily="34" charset="0"/>
                <a:ea typeface="+mj-ea"/>
                <a:cs typeface="Arial" panose="020B0604020202020204" pitchFamily="34" charset="0"/>
              </a:rPr>
              <a:t>сыныптардағы барлық </a:t>
            </a:r>
            <a:r>
              <a:rPr lang="kk-KZ" dirty="0">
                <a:solidFill>
                  <a:srgbClr val="002060"/>
                </a:solidFill>
                <a:latin typeface="Arial" panose="020B0604020202020204" pitchFamily="34" charset="0"/>
                <a:ea typeface="+mj-ea"/>
                <a:cs typeface="Arial" panose="020B0604020202020204" pitchFamily="34" charset="0"/>
              </a:rPr>
              <a:t>пәндер </a:t>
            </a:r>
            <a:r>
              <a:rPr lang="kk-KZ" dirty="0" smtClean="0">
                <a:solidFill>
                  <a:srgbClr val="002060"/>
                </a:solidFill>
                <a:latin typeface="Arial" panose="020B0604020202020204" pitchFamily="34" charset="0"/>
                <a:ea typeface="+mj-ea"/>
                <a:cs typeface="Arial" panose="020B0604020202020204" pitchFamily="34" charset="0"/>
              </a:rPr>
              <a:t>бойынша тоқсандық бағалары «5» болған;</a:t>
            </a:r>
            <a:endParaRPr lang="kk-KZ" dirty="0">
              <a:solidFill>
                <a:srgbClr val="002060"/>
              </a:solidFill>
              <a:latin typeface="Arial" panose="020B0604020202020204" pitchFamily="34" charset="0"/>
              <a:ea typeface="+mj-ea"/>
              <a:cs typeface="Arial" panose="020B0604020202020204" pitchFamily="34" charset="0"/>
            </a:endParaRPr>
          </a:p>
          <a:p>
            <a:pPr algn="just"/>
            <a:r>
              <a:rPr lang="ru-RU" dirty="0" err="1">
                <a:solidFill>
                  <a:srgbClr val="002060"/>
                </a:solidFill>
                <a:latin typeface="Arial" panose="020B0604020202020204" pitchFamily="34" charset="0"/>
                <a:ea typeface="+mj-ea"/>
                <a:cs typeface="Arial" panose="020B0604020202020204" pitchFamily="34" charset="0"/>
              </a:rPr>
              <a:t>жалпы</a:t>
            </a:r>
            <a:r>
              <a:rPr lang="ru-RU" dirty="0">
                <a:solidFill>
                  <a:srgbClr val="002060"/>
                </a:solidFill>
                <a:latin typeface="Arial" panose="020B0604020202020204" pitchFamily="34" charset="0"/>
                <a:ea typeface="+mj-ea"/>
                <a:cs typeface="Arial" panose="020B0604020202020204" pitchFamily="34" charset="0"/>
              </a:rPr>
              <a:t> орта </a:t>
            </a:r>
            <a:r>
              <a:rPr lang="ru-RU" dirty="0" err="1">
                <a:solidFill>
                  <a:srgbClr val="002060"/>
                </a:solidFill>
                <a:latin typeface="Arial" panose="020B0604020202020204" pitchFamily="34" charset="0"/>
                <a:ea typeface="+mj-ea"/>
                <a:cs typeface="Arial" panose="020B0604020202020204" pitchFamily="34" charset="0"/>
              </a:rPr>
              <a:t>білім</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беруді</a:t>
            </a:r>
            <a:r>
              <a:rPr lang="ru-RU" dirty="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аяқтағаннан</a:t>
            </a:r>
            <a:r>
              <a:rPr lang="ru-RU" dirty="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кейін</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қорытынды</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a:solidFill>
                  <a:srgbClr val="002060"/>
                </a:solidFill>
                <a:latin typeface="Arial" panose="020B0604020202020204" pitchFamily="34" charset="0"/>
                <a:ea typeface="+mj-ea"/>
                <a:cs typeface="Arial" panose="020B0604020202020204" pitchFamily="34" charset="0"/>
              </a:rPr>
              <a:t>аттестаттаудан</a:t>
            </a:r>
            <a:r>
              <a:rPr lang="ru-RU" dirty="0">
                <a:solidFill>
                  <a:srgbClr val="002060"/>
                </a:solidFill>
                <a:latin typeface="Arial" panose="020B0604020202020204" pitchFamily="34" charset="0"/>
                <a:ea typeface="+mj-ea"/>
                <a:cs typeface="Arial" panose="020B0604020202020204" pitchFamily="34" charset="0"/>
              </a:rPr>
              <a:t> </a:t>
            </a:r>
            <a:r>
              <a:rPr lang="ru-RU" dirty="0" smtClean="0">
                <a:solidFill>
                  <a:srgbClr val="002060"/>
                </a:solidFill>
                <a:latin typeface="Arial" panose="020B0604020202020204" pitchFamily="34" charset="0"/>
                <a:ea typeface="+mj-ea"/>
                <a:cs typeface="Arial" panose="020B0604020202020204" pitchFamily="34" charset="0"/>
              </a:rPr>
              <a:t>«5» </a:t>
            </a:r>
            <a:r>
              <a:rPr lang="ru-RU" dirty="0" err="1" smtClean="0">
                <a:solidFill>
                  <a:srgbClr val="002060"/>
                </a:solidFill>
                <a:latin typeface="Arial" panose="020B0604020202020204" pitchFamily="34" charset="0"/>
                <a:ea typeface="+mj-ea"/>
                <a:cs typeface="Arial" panose="020B0604020202020204" pitchFamily="34" charset="0"/>
              </a:rPr>
              <a:t>бағасына</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өткен</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білім</a:t>
            </a:r>
            <a:r>
              <a:rPr lang="ru-RU" dirty="0" smtClean="0">
                <a:solidFill>
                  <a:srgbClr val="002060"/>
                </a:solidFill>
                <a:latin typeface="Arial" panose="020B0604020202020204" pitchFamily="34" charset="0"/>
                <a:ea typeface="+mj-ea"/>
                <a:cs typeface="Arial" panose="020B0604020202020204" pitchFamily="34" charset="0"/>
              </a:rPr>
              <a:t> </a:t>
            </a:r>
            <a:r>
              <a:rPr lang="ru-RU" dirty="0" err="1" smtClean="0">
                <a:solidFill>
                  <a:srgbClr val="002060"/>
                </a:solidFill>
                <a:latin typeface="Arial" panose="020B0604020202020204" pitchFamily="34" charset="0"/>
                <a:ea typeface="+mj-ea"/>
                <a:cs typeface="Arial" panose="020B0604020202020204" pitchFamily="34" charset="0"/>
              </a:rPr>
              <a:t>алушыларға</a:t>
            </a:r>
            <a:r>
              <a:rPr lang="ru-RU" dirty="0">
                <a:solidFill>
                  <a:srgbClr val="002060"/>
                </a:solidFill>
                <a:latin typeface="Arial" panose="020B0604020202020204" pitchFamily="34" charset="0"/>
                <a:ea typeface="+mj-ea"/>
                <a:cs typeface="Arial" panose="020B0604020202020204" pitchFamily="34" charset="0"/>
              </a:rPr>
              <a:t> </a:t>
            </a:r>
            <a:r>
              <a:rPr lang="ru-RU" dirty="0" smtClean="0">
                <a:solidFill>
                  <a:srgbClr val="002060"/>
                </a:solidFill>
                <a:latin typeface="Arial" panose="020B0604020202020204" pitchFamily="34" charset="0"/>
                <a:ea typeface="+mj-ea"/>
                <a:cs typeface="Arial" panose="020B0604020202020204" pitchFamily="34" charset="0"/>
              </a:rPr>
              <a:t>«Алтын </a:t>
            </a:r>
            <a:r>
              <a:rPr lang="ru-RU" dirty="0" err="1" smtClean="0">
                <a:solidFill>
                  <a:srgbClr val="002060"/>
                </a:solidFill>
                <a:latin typeface="Arial" panose="020B0604020202020204" pitchFamily="34" charset="0"/>
                <a:ea typeface="+mj-ea"/>
                <a:cs typeface="Arial" panose="020B0604020202020204" pitchFamily="34" charset="0"/>
              </a:rPr>
              <a:t>белгі</a:t>
            </a:r>
            <a:r>
              <a:rPr lang="ru-RU" dirty="0" smtClean="0">
                <a:solidFill>
                  <a:srgbClr val="002060"/>
                </a:solidFill>
                <a:latin typeface="Arial" panose="020B0604020202020204" pitchFamily="34" charset="0"/>
                <a:ea typeface="+mj-ea"/>
                <a:cs typeface="Arial" panose="020B0604020202020204" pitchFamily="34" charset="0"/>
              </a:rPr>
              <a:t>» аттестаты </a:t>
            </a:r>
            <a:r>
              <a:rPr lang="ru-RU" dirty="0" err="1" smtClean="0">
                <a:solidFill>
                  <a:srgbClr val="002060"/>
                </a:solidFill>
                <a:latin typeface="Arial" panose="020B0604020202020204" pitchFamily="34" charset="0"/>
                <a:ea typeface="+mj-ea"/>
                <a:cs typeface="Arial" panose="020B0604020202020204" pitchFamily="34" charset="0"/>
              </a:rPr>
              <a:t>беріледі</a:t>
            </a:r>
            <a:r>
              <a:rPr lang="ru-RU" dirty="0" smtClean="0">
                <a:solidFill>
                  <a:srgbClr val="002060"/>
                </a:solidFill>
                <a:latin typeface="Arial" panose="020B0604020202020204" pitchFamily="34" charset="0"/>
                <a:ea typeface="+mj-ea"/>
                <a:cs typeface="Arial" panose="020B0604020202020204" pitchFamily="34" charset="0"/>
              </a:rPr>
              <a:t>.</a:t>
            </a:r>
            <a:endParaRPr lang="ru-RU" dirty="0">
              <a:solidFill>
                <a:srgbClr val="002060"/>
              </a:solidFill>
              <a:latin typeface="Arial" panose="020B0604020202020204" pitchFamily="34" charset="0"/>
              <a:ea typeface="+mj-ea"/>
              <a:cs typeface="Arial" panose="020B0604020202020204" pitchFamily="34" charset="0"/>
            </a:endParaRPr>
          </a:p>
        </p:txBody>
      </p:sp>
      <p:cxnSp>
        <p:nvCxnSpPr>
          <p:cNvPr id="18" name="Прямая соединительная линия 17"/>
          <p:cNvCxnSpPr>
            <a:cxnSpLocks/>
          </p:cNvCxnSpPr>
          <p:nvPr/>
        </p:nvCxnSpPr>
        <p:spPr>
          <a:xfrm flipV="1">
            <a:off x="283779" y="3636335"/>
            <a:ext cx="4809216" cy="2902"/>
          </a:xfrm>
          <a:prstGeom prst="line">
            <a:avLst/>
          </a:prstGeom>
        </p:spPr>
        <p:style>
          <a:lnRef idx="1">
            <a:schemeClr val="accent1"/>
          </a:lnRef>
          <a:fillRef idx="0">
            <a:schemeClr val="accent1"/>
          </a:fillRef>
          <a:effectRef idx="0">
            <a:schemeClr val="accent1"/>
          </a:effectRef>
          <a:fontRef idx="minor">
            <a:schemeClr val="tx1"/>
          </a:fontRef>
        </p:style>
      </p:cxnSp>
      <p:sp>
        <p:nvSpPr>
          <p:cNvPr id="4" name="Штриховая стрелка вправо 3"/>
          <p:cNvSpPr/>
          <p:nvPr/>
        </p:nvSpPr>
        <p:spPr>
          <a:xfrm>
            <a:off x="1147762" y="1807284"/>
            <a:ext cx="1019175" cy="733425"/>
          </a:xfrm>
          <a:prstGeom prst="striped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Штриховая стрелка вправо 18"/>
          <p:cNvSpPr/>
          <p:nvPr/>
        </p:nvSpPr>
        <p:spPr>
          <a:xfrm>
            <a:off x="1147762" y="4288186"/>
            <a:ext cx="1019175" cy="733425"/>
          </a:xfrm>
          <a:prstGeom prst="striped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4198683401"/>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Прямая соединительная линия 1"/>
          <p:cNvCxnSpPr/>
          <p:nvPr/>
        </p:nvCxnSpPr>
        <p:spPr>
          <a:xfrm>
            <a:off x="322210" y="568421"/>
            <a:ext cx="11567853"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Прямоугольник 2"/>
          <p:cNvSpPr/>
          <p:nvPr/>
        </p:nvSpPr>
        <p:spPr>
          <a:xfrm>
            <a:off x="11943214" y="6624240"/>
            <a:ext cx="248786" cy="230832"/>
          </a:xfrm>
          <a:prstGeom prst="rect">
            <a:avLst/>
          </a:prstGeom>
        </p:spPr>
        <p:txBody>
          <a:bodyPr wrap="none">
            <a:spAutoFit/>
          </a:bodyPr>
          <a:lstStyle/>
          <a:p>
            <a:pPr algn="ctr"/>
            <a:r>
              <a:rPr lang="ru-RU" sz="900" dirty="0">
                <a:latin typeface="Arial" panose="020B0604020202020204" pitchFamily="34" charset="0"/>
              </a:rPr>
              <a:t>3</a:t>
            </a:r>
            <a:endParaRPr lang="ru-RU" sz="900" dirty="0"/>
          </a:p>
        </p:txBody>
      </p:sp>
      <p:sp>
        <p:nvSpPr>
          <p:cNvPr id="11" name="Прямоугольник 10"/>
          <p:cNvSpPr/>
          <p:nvPr/>
        </p:nvSpPr>
        <p:spPr>
          <a:xfrm>
            <a:off x="3560012" y="129109"/>
            <a:ext cx="6498388" cy="461665"/>
          </a:xfrm>
          <a:prstGeom prst="rect">
            <a:avLst/>
          </a:prstGeom>
        </p:spPr>
        <p:txBody>
          <a:bodyPr wrap="square">
            <a:spAutoFit/>
          </a:bodyPr>
          <a:lstStyle/>
          <a:p>
            <a:pPr algn="ctr" eaLnBrk="0" fontAlgn="auto" hangingPunct="0">
              <a:spcBef>
                <a:spcPts val="0"/>
              </a:spcBef>
              <a:spcAft>
                <a:spcPts val="0"/>
              </a:spcAft>
              <a:defRPr/>
            </a:pPr>
            <a:r>
              <a:rPr lang="ru-RU" sz="2400" b="1" dirty="0" smtClean="0">
                <a:solidFill>
                  <a:srgbClr val="002060"/>
                </a:solidFill>
                <a:latin typeface="Arial" panose="020B0604020202020204" pitchFamily="34" charset="0"/>
                <a:cs typeface="Arial" panose="020B0604020202020204" pitchFamily="34" charset="0"/>
              </a:rPr>
              <a:t>«АЛТЫН </a:t>
            </a:r>
            <a:r>
              <a:rPr lang="ru-RU" sz="2400" b="1" dirty="0">
                <a:solidFill>
                  <a:srgbClr val="002060"/>
                </a:solidFill>
                <a:latin typeface="Arial" panose="020B0604020202020204" pitchFamily="34" charset="0"/>
                <a:cs typeface="Arial" panose="020B0604020202020204" pitchFamily="34" charset="0"/>
              </a:rPr>
              <a:t>Б</a:t>
            </a:r>
            <a:r>
              <a:rPr lang="kk-KZ" sz="2400" b="1" dirty="0">
                <a:solidFill>
                  <a:srgbClr val="002060"/>
                </a:solidFill>
                <a:latin typeface="Arial" panose="020B0604020202020204" pitchFamily="34" charset="0"/>
                <a:cs typeface="Arial" panose="020B0604020202020204" pitchFamily="34" charset="0"/>
              </a:rPr>
              <a:t>ЕЛГІ</a:t>
            </a:r>
            <a:r>
              <a:rPr lang="ru-RU" sz="2400" b="1" dirty="0" smtClean="0">
                <a:solidFill>
                  <a:srgbClr val="002060"/>
                </a:solidFill>
                <a:latin typeface="Arial" panose="020B0604020202020204" pitchFamily="34" charset="0"/>
                <a:cs typeface="Arial" panose="020B0604020202020204" pitchFamily="34" charset="0"/>
              </a:rPr>
              <a:t>» </a:t>
            </a:r>
            <a:r>
              <a:rPr lang="ru-RU" sz="2400" b="1" dirty="0" err="1" smtClean="0">
                <a:solidFill>
                  <a:srgbClr val="002060"/>
                </a:solidFill>
                <a:latin typeface="Arial" panose="020B0604020202020204" pitchFamily="34" charset="0"/>
                <a:cs typeface="Arial" panose="020B0604020202020204" pitchFamily="34" charset="0"/>
              </a:rPr>
              <a:t>белгісіне</a:t>
            </a:r>
            <a:r>
              <a:rPr lang="ru-RU" sz="2400" b="1" dirty="0" smtClean="0">
                <a:solidFill>
                  <a:srgbClr val="002060"/>
                </a:solidFill>
                <a:latin typeface="Arial" panose="020B0604020202020204" pitchFamily="34" charset="0"/>
                <a:cs typeface="Arial" panose="020B0604020202020204" pitchFamily="34" charset="0"/>
              </a:rPr>
              <a:t> </a:t>
            </a:r>
            <a:r>
              <a:rPr lang="ru-RU" sz="2400" b="1" dirty="0" err="1" smtClean="0">
                <a:solidFill>
                  <a:srgbClr val="002060"/>
                </a:solidFill>
                <a:latin typeface="Arial" panose="020B0604020202020204" pitchFamily="34" charset="0"/>
                <a:cs typeface="Arial" panose="020B0604020202020204" pitchFamily="34" charset="0"/>
              </a:rPr>
              <a:t>үміткерлер</a:t>
            </a:r>
            <a:endParaRPr lang="ru-RU" sz="2400" b="1" dirty="0">
              <a:solidFill>
                <a:srgbClr val="002060"/>
              </a:solidFill>
              <a:latin typeface="Arial" panose="020B0604020202020204" pitchFamily="34" charset="0"/>
              <a:cs typeface="Arial" panose="020B0604020202020204" pitchFamily="34" charset="0"/>
            </a:endParaRPr>
          </a:p>
        </p:txBody>
      </p:sp>
      <p:pic>
        <p:nvPicPr>
          <p:cNvPr id="17" name="Picture 2"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60670"/>
          <a:stretch/>
        </p:blipFill>
        <p:spPr bwMode="auto">
          <a:xfrm rot="5400000" flipH="1">
            <a:off x="1182857" y="-1182858"/>
            <a:ext cx="1489420" cy="385513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Таблица 5"/>
          <p:cNvGraphicFramePr>
            <a:graphicFrameLocks noGrp="1"/>
          </p:cNvGraphicFramePr>
          <p:nvPr>
            <p:extLst>
              <p:ext uri="{D42A27DB-BD31-4B8C-83A1-F6EECF244321}">
                <p14:modId xmlns:p14="http://schemas.microsoft.com/office/powerpoint/2010/main" val="1054568842"/>
              </p:ext>
            </p:extLst>
          </p:nvPr>
        </p:nvGraphicFramePr>
        <p:xfrm>
          <a:off x="1540042" y="1257299"/>
          <a:ext cx="9849854" cy="4453689"/>
        </p:xfrm>
        <a:graphic>
          <a:graphicData uri="http://schemas.openxmlformats.org/drawingml/2006/table">
            <a:tbl>
              <a:tblPr firstRow="1" firstCol="1" bandRow="1">
                <a:tableStyleId>{69CF1AB2-1976-4502-BF36-3FF5EA218861}</a:tableStyleId>
              </a:tblPr>
              <a:tblGrid>
                <a:gridCol w="703865">
                  <a:extLst>
                    <a:ext uri="{9D8B030D-6E8A-4147-A177-3AD203B41FA5}">
                      <a16:colId xmlns:a16="http://schemas.microsoft.com/office/drawing/2014/main" xmlns="" val="129928202"/>
                    </a:ext>
                  </a:extLst>
                </a:gridCol>
                <a:gridCol w="2415538">
                  <a:extLst>
                    <a:ext uri="{9D8B030D-6E8A-4147-A177-3AD203B41FA5}">
                      <a16:colId xmlns:a16="http://schemas.microsoft.com/office/drawing/2014/main" xmlns="" val="1788796159"/>
                    </a:ext>
                  </a:extLst>
                </a:gridCol>
                <a:gridCol w="1416263">
                  <a:extLst>
                    <a:ext uri="{9D8B030D-6E8A-4147-A177-3AD203B41FA5}">
                      <a16:colId xmlns:a16="http://schemas.microsoft.com/office/drawing/2014/main" xmlns="" val="2189137819"/>
                    </a:ext>
                  </a:extLst>
                </a:gridCol>
                <a:gridCol w="1360807">
                  <a:extLst>
                    <a:ext uri="{9D8B030D-6E8A-4147-A177-3AD203B41FA5}">
                      <a16:colId xmlns:a16="http://schemas.microsoft.com/office/drawing/2014/main" xmlns="" val="4168226589"/>
                    </a:ext>
                  </a:extLst>
                </a:gridCol>
                <a:gridCol w="2049076">
                  <a:extLst>
                    <a:ext uri="{9D8B030D-6E8A-4147-A177-3AD203B41FA5}">
                      <a16:colId xmlns:a16="http://schemas.microsoft.com/office/drawing/2014/main" xmlns="" val="3351121190"/>
                    </a:ext>
                  </a:extLst>
                </a:gridCol>
                <a:gridCol w="1904305">
                  <a:extLst>
                    <a:ext uri="{9D8B030D-6E8A-4147-A177-3AD203B41FA5}">
                      <a16:colId xmlns:a16="http://schemas.microsoft.com/office/drawing/2014/main" xmlns="" val="646683964"/>
                    </a:ext>
                  </a:extLst>
                </a:gridCol>
              </a:tblGrid>
              <a:tr h="817079">
                <a:tc>
                  <a:txBody>
                    <a:bodyPr/>
                    <a:lstStyle/>
                    <a:p>
                      <a:pPr>
                        <a:lnSpc>
                          <a:spcPct val="107000"/>
                        </a:lnSpc>
                        <a:spcAft>
                          <a:spcPts val="0"/>
                        </a:spcAft>
                      </a:pPr>
                      <a:r>
                        <a:rPr lang="ru-RU" sz="1800" dirty="0">
                          <a:effectLst/>
                        </a:rPr>
                        <a: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800" dirty="0" err="1" smtClean="0">
                          <a:effectLst/>
                        </a:rPr>
                        <a:t>Аты-жөні</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800" dirty="0" err="1" smtClean="0">
                          <a:effectLst/>
                        </a:rPr>
                        <a:t>Сыныбы</a:t>
                      </a:r>
                      <a:r>
                        <a:rPr lang="ru-RU" sz="1800" dirty="0" smtClean="0">
                          <a:effectLst/>
                        </a:rPr>
                        <a:t>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800" dirty="0" err="1" smtClean="0">
                          <a:effectLst/>
                        </a:rPr>
                        <a:t>Таңдау</a:t>
                      </a:r>
                      <a:r>
                        <a:rPr lang="ru-RU" sz="1800" dirty="0" smtClean="0">
                          <a:effectLst/>
                        </a:rPr>
                        <a:t> </a:t>
                      </a:r>
                      <a:r>
                        <a:rPr lang="ru-RU" sz="1800" dirty="0" err="1" smtClean="0">
                          <a:effectLst/>
                        </a:rPr>
                        <a:t>пәні</a:t>
                      </a:r>
                      <a:r>
                        <a:rPr lang="ru-RU" sz="1800" dirty="0" smtClean="0">
                          <a:effectLst/>
                        </a:rPr>
                        <a:t>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800" dirty="0" err="1" smtClean="0">
                          <a:effectLst/>
                        </a:rPr>
                        <a:t>Пән</a:t>
                      </a:r>
                      <a:r>
                        <a:rPr lang="ru-RU" sz="1800" dirty="0" smtClean="0">
                          <a:effectLst/>
                        </a:rPr>
                        <a:t> </a:t>
                      </a:r>
                      <a:r>
                        <a:rPr lang="ru-RU" sz="1800" dirty="0" err="1" smtClean="0">
                          <a:effectLst/>
                        </a:rPr>
                        <a:t>мұғалімі</a:t>
                      </a:r>
                      <a:r>
                        <a:rPr lang="ru-RU" sz="1800" dirty="0" smtClean="0">
                          <a:effectLst/>
                        </a:rPr>
                        <a:t>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kk-KZ" sz="1800" dirty="0" smtClean="0">
                          <a:effectLst/>
                          <a:latin typeface="Calibri" panose="020F0502020204030204" pitchFamily="34" charset="0"/>
                          <a:ea typeface="Calibri" panose="020F0502020204030204" pitchFamily="34" charset="0"/>
                          <a:cs typeface="Times New Roman" panose="02020603050405020304" pitchFamily="18" charset="0"/>
                        </a:rPr>
                        <a:t>Сынып жетекшісі</a:t>
                      </a:r>
                      <a:r>
                        <a:rPr lang="kk-KZ" sz="1800" baseline="0" dirty="0" smtClean="0">
                          <a:effectLst/>
                          <a:latin typeface="Calibri" panose="020F0502020204030204" pitchFamily="34" charset="0"/>
                          <a:ea typeface="Calibri" panose="020F0502020204030204" pitchFamily="34" charset="0"/>
                          <a:cs typeface="Times New Roman" panose="02020603050405020304" pitchFamily="18" charset="0"/>
                        </a:rPr>
                        <a:t>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extLst>
                  <a:ext uri="{0D108BD9-81ED-4DB2-BD59-A6C34878D82A}">
                    <a16:rowId xmlns:a16="http://schemas.microsoft.com/office/drawing/2014/main" xmlns="" val="1738737986"/>
                  </a:ext>
                </a:extLst>
              </a:tr>
              <a:tr h="574685">
                <a:tc>
                  <a:txBody>
                    <a:bodyPr/>
                    <a:lstStyle/>
                    <a:p>
                      <a:pPr>
                        <a:lnSpc>
                          <a:spcPct val="107000"/>
                        </a:lnSpc>
                        <a:spcAft>
                          <a:spcPts val="0"/>
                        </a:spcAft>
                      </a:pPr>
                      <a:r>
                        <a:rPr lang="ru-RU" sz="1800" dirty="0">
                          <a:effectLst/>
                        </a:rPr>
                        <a:t>1</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l" fontAlgn="t"/>
                      <a:r>
                        <a:rPr lang="ru-RU" sz="1800" u="none" strike="noStrike" dirty="0" smtClean="0">
                          <a:effectLst/>
                        </a:rPr>
                        <a:t>Алимова </a:t>
                      </a:r>
                      <a:r>
                        <a:rPr lang="ru-RU" sz="1800" u="none" strike="noStrike" dirty="0" err="1" smtClean="0">
                          <a:effectLst/>
                        </a:rPr>
                        <a:t>Томирис</a:t>
                      </a:r>
                      <a:r>
                        <a:rPr lang="ru-RU" sz="1800" u="none" strike="noStrike" dirty="0" smtClean="0">
                          <a:effectLst/>
                        </a:rPr>
                        <a:t> Маратовна</a:t>
                      </a:r>
                      <a:endParaRPr lang="ru-RU" sz="1800" b="1" i="0" u="none" strike="noStrike" dirty="0">
                        <a:solidFill>
                          <a:srgbClr val="000000"/>
                        </a:solidFill>
                        <a:effectLst/>
                        <a:latin typeface="Times New Roman"/>
                      </a:endParaRPr>
                    </a:p>
                  </a:txBody>
                  <a:tcPr marL="0" marR="0" marT="0" marB="0" anchor="ctr"/>
                </a:tc>
                <a:tc>
                  <a:txBody>
                    <a:bodyPr/>
                    <a:lstStyle/>
                    <a:p>
                      <a:pPr algn="ctr">
                        <a:lnSpc>
                          <a:spcPct val="107000"/>
                        </a:lnSpc>
                        <a:spcAft>
                          <a:spcPts val="0"/>
                        </a:spcAft>
                      </a:pPr>
                      <a:r>
                        <a:rPr lang="ru-RU" sz="1800" dirty="0" smtClean="0">
                          <a:effectLst/>
                        </a:rPr>
                        <a:t>11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800" dirty="0" smtClean="0">
                          <a:effectLst/>
                        </a:rPr>
                        <a:t>Химия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kk-KZ" sz="1800" dirty="0" smtClean="0">
                          <a:effectLst/>
                          <a:latin typeface="+mn-lt"/>
                          <a:ea typeface="+mn-ea"/>
                          <a:cs typeface="+mn-cs"/>
                        </a:rPr>
                        <a:t>Асанова</a:t>
                      </a:r>
                      <a:r>
                        <a:rPr lang="kk-KZ" sz="1800" baseline="0" dirty="0" smtClean="0">
                          <a:effectLst/>
                          <a:latin typeface="+mn-lt"/>
                          <a:ea typeface="+mn-ea"/>
                          <a:cs typeface="+mn-cs"/>
                        </a:rPr>
                        <a:t> А.А.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800" dirty="0" err="1" smtClean="0">
                          <a:effectLst/>
                        </a:rPr>
                        <a:t>Тусупова</a:t>
                      </a:r>
                      <a:r>
                        <a:rPr lang="ru-RU" sz="1800" dirty="0" smtClean="0">
                          <a:effectLst/>
                        </a:rPr>
                        <a:t> Г.М.</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extLst>
                  <a:ext uri="{0D108BD9-81ED-4DB2-BD59-A6C34878D82A}">
                    <a16:rowId xmlns:a16="http://schemas.microsoft.com/office/drawing/2014/main" xmlns="" val="2240402393"/>
                  </a:ext>
                </a:extLst>
              </a:tr>
              <a:tr h="574685">
                <a:tc>
                  <a:txBody>
                    <a:bodyPr/>
                    <a:lstStyle/>
                    <a:p>
                      <a:pPr>
                        <a:lnSpc>
                          <a:spcPct val="107000"/>
                        </a:lnSpc>
                        <a:spcAft>
                          <a:spcPts val="0"/>
                        </a:spcAft>
                      </a:pPr>
                      <a:r>
                        <a:rPr lang="ru-RU" sz="1800">
                          <a:effectLst/>
                        </a:rPr>
                        <a:t>2</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l" fontAlgn="t"/>
                      <a:r>
                        <a:rPr lang="ru-RU" sz="1800" u="none" strike="noStrike" dirty="0" err="1" smtClean="0">
                          <a:effectLst/>
                        </a:rPr>
                        <a:t>Каиржанова</a:t>
                      </a:r>
                      <a:r>
                        <a:rPr lang="ru-RU" sz="1800" u="none" strike="noStrike" dirty="0" smtClean="0">
                          <a:effectLst/>
                        </a:rPr>
                        <a:t> Аида </a:t>
                      </a:r>
                      <a:r>
                        <a:rPr lang="ru-RU" sz="1800" u="none" strike="noStrike" dirty="0" err="1" smtClean="0">
                          <a:effectLst/>
                        </a:rPr>
                        <a:t>Тасболатовна</a:t>
                      </a:r>
                      <a:endParaRPr lang="ru-RU" sz="1800" b="1" i="0" u="none" strike="noStrike" dirty="0">
                        <a:solidFill>
                          <a:srgbClr val="000000"/>
                        </a:solidFill>
                        <a:effectLst/>
                        <a:latin typeface="Times New Roman"/>
                      </a:endParaRPr>
                    </a:p>
                  </a:txBody>
                  <a:tcPr marL="0" marR="0" marT="0" marB="0" anchor="ctr"/>
                </a:tc>
                <a:tc>
                  <a:txBody>
                    <a:bodyPr/>
                    <a:lstStyle/>
                    <a:p>
                      <a:pPr algn="ctr">
                        <a:lnSpc>
                          <a:spcPct val="107000"/>
                        </a:lnSpc>
                        <a:spcAft>
                          <a:spcPts val="0"/>
                        </a:spcAft>
                      </a:pPr>
                      <a:r>
                        <a:rPr lang="ru-RU" sz="1800" dirty="0" smtClean="0">
                          <a:effectLst/>
                        </a:rPr>
                        <a:t>11</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800" dirty="0" err="1" smtClean="0">
                          <a:effectLst/>
                        </a:rPr>
                        <a:t>Әдебиет</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800" dirty="0" err="1" smtClean="0">
                          <a:effectLst/>
                        </a:rPr>
                        <a:t>Тюлегенов</a:t>
                      </a:r>
                      <a:r>
                        <a:rPr lang="ru-RU" sz="1800" dirty="0" smtClean="0">
                          <a:effectLst/>
                        </a:rPr>
                        <a:t> С.Б.</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800" dirty="0" err="1" smtClean="0">
                          <a:effectLst/>
                        </a:rPr>
                        <a:t>Тусупова</a:t>
                      </a:r>
                      <a:r>
                        <a:rPr lang="ru-RU" sz="1800" dirty="0" smtClean="0">
                          <a:effectLst/>
                        </a:rPr>
                        <a:t> Г.М.</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extLst>
                  <a:ext uri="{0D108BD9-81ED-4DB2-BD59-A6C34878D82A}">
                    <a16:rowId xmlns:a16="http://schemas.microsoft.com/office/drawing/2014/main" xmlns="" val="3057148516"/>
                  </a:ext>
                </a:extLst>
              </a:tr>
              <a:tr h="660374">
                <a:tc>
                  <a:txBody>
                    <a:bodyPr/>
                    <a:lstStyle/>
                    <a:p>
                      <a:pPr>
                        <a:lnSpc>
                          <a:spcPct val="107000"/>
                        </a:lnSpc>
                        <a:spcAft>
                          <a:spcPts val="0"/>
                        </a:spcAft>
                      </a:pPr>
                      <a:r>
                        <a:rPr lang="ru-RU" sz="1800">
                          <a:effectLst/>
                        </a:rPr>
                        <a:t>3</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l" fontAlgn="t"/>
                      <a:r>
                        <a:rPr lang="ru-RU" sz="1800" u="none" strike="noStrike" dirty="0" err="1" smtClean="0">
                          <a:effectLst/>
                        </a:rPr>
                        <a:t>Махсатхан</a:t>
                      </a:r>
                      <a:r>
                        <a:rPr lang="ru-RU" sz="1800" u="none" strike="noStrike" dirty="0" smtClean="0">
                          <a:effectLst/>
                        </a:rPr>
                        <a:t> </a:t>
                      </a:r>
                      <a:r>
                        <a:rPr lang="ru-RU" sz="1800" u="none" strike="noStrike" dirty="0" err="1" smtClean="0">
                          <a:effectLst/>
                        </a:rPr>
                        <a:t>Қымбат</a:t>
                      </a:r>
                      <a:endParaRPr lang="ru-RU" sz="1800" b="1" i="0" u="none" strike="noStrike" dirty="0">
                        <a:solidFill>
                          <a:srgbClr val="000000"/>
                        </a:solidFill>
                        <a:effectLst/>
                        <a:latin typeface="Times New Roman"/>
                      </a:endParaRPr>
                    </a:p>
                  </a:txBody>
                  <a:tcPr marL="0" marR="0" marT="0" marB="0" anchor="ctr"/>
                </a:tc>
                <a:tc>
                  <a:txBody>
                    <a:bodyPr/>
                    <a:lstStyle/>
                    <a:p>
                      <a:pPr algn="ctr">
                        <a:lnSpc>
                          <a:spcPct val="107000"/>
                        </a:lnSpc>
                        <a:spcAft>
                          <a:spcPts val="0"/>
                        </a:spcAft>
                      </a:pPr>
                      <a:r>
                        <a:rPr lang="ru-RU" sz="1800" dirty="0" smtClean="0">
                          <a:effectLst/>
                        </a:rPr>
                        <a:t>11</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800" dirty="0" smtClean="0">
                          <a:effectLst/>
                        </a:rPr>
                        <a:t>География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800" dirty="0" err="1" smtClean="0">
                          <a:effectLst/>
                        </a:rPr>
                        <a:t>Тюлегенов</a:t>
                      </a:r>
                      <a:r>
                        <a:rPr lang="ru-RU" sz="1800" dirty="0" smtClean="0">
                          <a:effectLst/>
                        </a:rPr>
                        <a:t> С.Б.</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800" dirty="0" err="1" smtClean="0">
                          <a:effectLst/>
                        </a:rPr>
                        <a:t>Тусупова</a:t>
                      </a:r>
                      <a:r>
                        <a:rPr lang="ru-RU" sz="1800" dirty="0" smtClean="0">
                          <a:effectLst/>
                        </a:rPr>
                        <a:t> Г.М.</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extLst>
                  <a:ext uri="{0D108BD9-81ED-4DB2-BD59-A6C34878D82A}">
                    <a16:rowId xmlns:a16="http://schemas.microsoft.com/office/drawing/2014/main" xmlns="" val="3451433967"/>
                  </a:ext>
                </a:extLst>
              </a:tr>
              <a:tr h="630619">
                <a:tc>
                  <a:txBody>
                    <a:bodyPr/>
                    <a:lstStyle/>
                    <a:p>
                      <a:pPr>
                        <a:lnSpc>
                          <a:spcPct val="107000"/>
                        </a:lnSpc>
                        <a:spcAft>
                          <a:spcPts val="0"/>
                        </a:spcAft>
                      </a:pPr>
                      <a:r>
                        <a:rPr lang="ru-RU" sz="1800">
                          <a:effectLst/>
                        </a:rPr>
                        <a:t>4</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l" fontAlgn="t"/>
                      <a:r>
                        <a:rPr lang="ru-RU" sz="1800" u="none" strike="noStrike" dirty="0" smtClean="0">
                          <a:effectLst/>
                        </a:rPr>
                        <a:t>Саду  Дария </a:t>
                      </a:r>
                      <a:r>
                        <a:rPr lang="ru-RU" sz="1800" u="none" strike="noStrike" dirty="0" err="1" smtClean="0">
                          <a:effectLst/>
                        </a:rPr>
                        <a:t>Багдатқызы</a:t>
                      </a:r>
                      <a:endParaRPr lang="ru-RU" sz="1800" b="1" i="0" u="none" strike="noStrike" dirty="0">
                        <a:solidFill>
                          <a:srgbClr val="000000"/>
                        </a:solidFill>
                        <a:effectLst/>
                        <a:latin typeface="Times New Roman"/>
                      </a:endParaRPr>
                    </a:p>
                  </a:txBody>
                  <a:tcPr marL="0" marR="0" marT="0" marB="0" anchor="ctr"/>
                </a:tc>
                <a:tc>
                  <a:txBody>
                    <a:bodyPr/>
                    <a:lstStyle/>
                    <a:p>
                      <a:pPr algn="ctr">
                        <a:lnSpc>
                          <a:spcPct val="107000"/>
                        </a:lnSpc>
                        <a:spcAft>
                          <a:spcPts val="0"/>
                        </a:spcAft>
                      </a:pPr>
                      <a:r>
                        <a:rPr lang="ru-RU" sz="1800" dirty="0" smtClean="0">
                          <a:effectLst/>
                        </a:rPr>
                        <a:t>11</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800" dirty="0" smtClean="0">
                          <a:effectLst/>
                        </a:rPr>
                        <a:t>Биология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800" dirty="0" err="1" smtClean="0">
                          <a:effectLst/>
                        </a:rPr>
                        <a:t>Байдаулетова</a:t>
                      </a:r>
                      <a:r>
                        <a:rPr lang="ru-RU" sz="1800" dirty="0" smtClean="0">
                          <a:effectLst/>
                        </a:rPr>
                        <a:t> Ж.К. </a:t>
                      </a:r>
                      <a:r>
                        <a:rPr lang="ru-RU" sz="1800" dirty="0" err="1" smtClean="0">
                          <a:effectLst/>
                        </a:rPr>
                        <a:t>Байбекова</a:t>
                      </a:r>
                      <a:r>
                        <a:rPr lang="ru-RU" sz="1800" dirty="0" smtClean="0">
                          <a:effectLst/>
                        </a:rPr>
                        <a:t> Г.З.</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800" dirty="0" err="1" smtClean="0">
                          <a:effectLst/>
                        </a:rPr>
                        <a:t>Тусупова</a:t>
                      </a:r>
                      <a:r>
                        <a:rPr lang="ru-RU" sz="1800" dirty="0" smtClean="0">
                          <a:effectLst/>
                        </a:rPr>
                        <a:t> Г.М.</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extLst>
                  <a:ext uri="{0D108BD9-81ED-4DB2-BD59-A6C34878D82A}">
                    <a16:rowId xmlns:a16="http://schemas.microsoft.com/office/drawing/2014/main" xmlns="" val="1886413794"/>
                  </a:ext>
                </a:extLst>
              </a:tr>
              <a:tr h="595022">
                <a:tc>
                  <a:txBody>
                    <a:bodyPr/>
                    <a:lstStyle/>
                    <a:p>
                      <a:pPr>
                        <a:lnSpc>
                          <a:spcPct val="107000"/>
                        </a:lnSpc>
                        <a:spcAft>
                          <a:spcPts val="0"/>
                        </a:spcAft>
                      </a:pPr>
                      <a:r>
                        <a:rPr lang="ru-RU" sz="1800">
                          <a:effectLst/>
                        </a:rPr>
                        <a:t>5</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l" fontAlgn="t"/>
                      <a:r>
                        <a:rPr lang="ru-RU" sz="1800" u="none" strike="noStrike" dirty="0" err="1" smtClean="0">
                          <a:effectLst/>
                        </a:rPr>
                        <a:t>Ундерме</a:t>
                      </a:r>
                      <a:r>
                        <a:rPr lang="ru-RU" sz="1800" u="none" strike="noStrike" dirty="0" smtClean="0">
                          <a:effectLst/>
                        </a:rPr>
                        <a:t>  </a:t>
                      </a:r>
                      <a:r>
                        <a:rPr lang="ru-RU" sz="1800" u="none" strike="noStrike" dirty="0" err="1" smtClean="0">
                          <a:effectLst/>
                        </a:rPr>
                        <a:t>Аяжан</a:t>
                      </a:r>
                      <a:r>
                        <a:rPr lang="ru-RU" sz="1800" u="none" strike="noStrike" dirty="0" smtClean="0">
                          <a:effectLst/>
                        </a:rPr>
                        <a:t> </a:t>
                      </a:r>
                      <a:r>
                        <a:rPr lang="ru-RU" sz="1800" u="none" strike="noStrike" dirty="0" err="1" smtClean="0">
                          <a:effectLst/>
                        </a:rPr>
                        <a:t>Жанатқызы</a:t>
                      </a:r>
                      <a:endParaRPr lang="ru-RU" sz="1800" b="1" i="0" u="none" strike="noStrike" dirty="0">
                        <a:solidFill>
                          <a:srgbClr val="000000"/>
                        </a:solidFill>
                        <a:effectLst/>
                        <a:latin typeface="Times New Roman"/>
                      </a:endParaRPr>
                    </a:p>
                  </a:txBody>
                  <a:tcPr marL="0" marR="0" marT="0" marB="0" anchor="ctr"/>
                </a:tc>
                <a:tc>
                  <a:txBody>
                    <a:bodyPr/>
                    <a:lstStyle/>
                    <a:p>
                      <a:pPr algn="ctr">
                        <a:lnSpc>
                          <a:spcPct val="107000"/>
                        </a:lnSpc>
                        <a:spcAft>
                          <a:spcPts val="0"/>
                        </a:spcAft>
                      </a:pPr>
                      <a:r>
                        <a:rPr lang="ru-RU" sz="1800" dirty="0" smtClean="0">
                          <a:effectLst/>
                        </a:rPr>
                        <a:t>11</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800" dirty="0" smtClean="0">
                          <a:effectLst/>
                        </a:rPr>
                        <a:t>География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800" dirty="0" err="1" smtClean="0">
                          <a:effectLst/>
                        </a:rPr>
                        <a:t>Тюлегенов</a:t>
                      </a:r>
                      <a:r>
                        <a:rPr lang="ru-RU" sz="1800" dirty="0" smtClean="0">
                          <a:effectLst/>
                        </a:rPr>
                        <a:t> С.Б.</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800" dirty="0" err="1" smtClean="0">
                          <a:effectLst/>
                        </a:rPr>
                        <a:t>Кыдырбаева</a:t>
                      </a:r>
                      <a:r>
                        <a:rPr lang="ru-RU" sz="1800" baseline="0" dirty="0" smtClean="0">
                          <a:effectLst/>
                        </a:rPr>
                        <a:t> Г.М.</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extLst>
                  <a:ext uri="{0D108BD9-81ED-4DB2-BD59-A6C34878D82A}">
                    <a16:rowId xmlns:a16="http://schemas.microsoft.com/office/drawing/2014/main" xmlns="" val="1998927407"/>
                  </a:ext>
                </a:extLst>
              </a:tr>
              <a:tr h="601225">
                <a:tc>
                  <a:txBody>
                    <a:bodyPr/>
                    <a:lstStyle/>
                    <a:p>
                      <a:pPr>
                        <a:lnSpc>
                          <a:spcPct val="107000"/>
                        </a:lnSpc>
                        <a:spcAft>
                          <a:spcPts val="0"/>
                        </a:spcAft>
                      </a:pPr>
                      <a:r>
                        <a:rPr lang="ru-RU" sz="1800">
                          <a:effectLst/>
                        </a:rPr>
                        <a:t>6</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l" fontAlgn="t"/>
                      <a:r>
                        <a:rPr lang="ru-RU" sz="1800" u="none" strike="noStrike" dirty="0" err="1" smtClean="0">
                          <a:effectLst/>
                        </a:rPr>
                        <a:t>Шайфуллина</a:t>
                      </a:r>
                      <a:r>
                        <a:rPr lang="ru-RU" sz="1800" u="none" strike="noStrike" dirty="0" smtClean="0">
                          <a:effectLst/>
                        </a:rPr>
                        <a:t> </a:t>
                      </a:r>
                      <a:r>
                        <a:rPr lang="ru-RU" sz="1800" u="none" strike="noStrike" dirty="0" err="1" smtClean="0">
                          <a:effectLst/>
                        </a:rPr>
                        <a:t>Анель</a:t>
                      </a:r>
                      <a:r>
                        <a:rPr lang="ru-RU" sz="1800" u="none" strike="noStrike" dirty="0" smtClean="0">
                          <a:effectLst/>
                        </a:rPr>
                        <a:t> </a:t>
                      </a:r>
                      <a:r>
                        <a:rPr lang="ru-RU" sz="1800" u="none" strike="noStrike" dirty="0" err="1" smtClean="0">
                          <a:effectLst/>
                        </a:rPr>
                        <a:t>Раисовна</a:t>
                      </a:r>
                      <a:endParaRPr lang="ru-RU" sz="1800" b="1" i="0" u="none" strike="noStrike" dirty="0">
                        <a:solidFill>
                          <a:srgbClr val="000000"/>
                        </a:solidFill>
                        <a:effectLst/>
                        <a:latin typeface="Times New Roman"/>
                      </a:endParaRPr>
                    </a:p>
                  </a:txBody>
                  <a:tcPr marL="0" marR="0" marT="0" marB="0" anchor="ctr"/>
                </a:tc>
                <a:tc>
                  <a:txBody>
                    <a:bodyPr/>
                    <a:lstStyle/>
                    <a:p>
                      <a:pPr algn="ctr">
                        <a:lnSpc>
                          <a:spcPct val="107000"/>
                        </a:lnSpc>
                        <a:spcAft>
                          <a:spcPts val="0"/>
                        </a:spcAft>
                      </a:pPr>
                      <a:r>
                        <a:rPr lang="ru-RU" sz="1800" dirty="0" smtClean="0">
                          <a:effectLst/>
                        </a:rPr>
                        <a:t>11</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800" dirty="0" err="1" smtClean="0">
                          <a:effectLst/>
                        </a:rPr>
                        <a:t>Ағылшын</a:t>
                      </a:r>
                      <a:r>
                        <a:rPr lang="ru-RU" sz="1800" dirty="0" smtClean="0">
                          <a:effectLst/>
                        </a:rPr>
                        <a:t> </a:t>
                      </a:r>
                      <a:r>
                        <a:rPr lang="ru-RU" sz="1800" dirty="0" err="1" smtClean="0">
                          <a:effectLst/>
                        </a:rPr>
                        <a:t>тілі</a:t>
                      </a:r>
                      <a:r>
                        <a:rPr lang="ru-RU" sz="1800" dirty="0" smtClean="0">
                          <a:effectLst/>
                        </a:rPr>
                        <a:t>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800" dirty="0" err="1" smtClean="0">
                          <a:effectLst/>
                        </a:rPr>
                        <a:t>Кыдырбаева</a:t>
                      </a:r>
                      <a:r>
                        <a:rPr lang="ru-RU" sz="1800" baseline="0" dirty="0" smtClean="0">
                          <a:effectLst/>
                        </a:rPr>
                        <a:t> Г.М.</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tc>
                  <a:txBody>
                    <a:bodyPr/>
                    <a:lstStyle/>
                    <a:p>
                      <a:pPr algn="ctr">
                        <a:lnSpc>
                          <a:spcPct val="107000"/>
                        </a:lnSpc>
                        <a:spcAft>
                          <a:spcPts val="0"/>
                        </a:spcAft>
                      </a:pPr>
                      <a:r>
                        <a:rPr lang="ru-RU" sz="1800" dirty="0" err="1" smtClean="0">
                          <a:effectLst/>
                        </a:rPr>
                        <a:t>Кыдырбаева</a:t>
                      </a:r>
                      <a:r>
                        <a:rPr lang="ru-RU" sz="1800" baseline="0" dirty="0" smtClean="0">
                          <a:effectLst/>
                        </a:rPr>
                        <a:t> Г.М.</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4467" marR="54467" marT="0" marB="0" anchor="ctr"/>
                </a:tc>
                <a:extLst>
                  <a:ext uri="{0D108BD9-81ED-4DB2-BD59-A6C34878D82A}">
                    <a16:rowId xmlns:a16="http://schemas.microsoft.com/office/drawing/2014/main" xmlns="" val="485042014"/>
                  </a:ext>
                </a:extLst>
              </a:tr>
            </a:tbl>
          </a:graphicData>
        </a:graphic>
      </p:graphicFrame>
    </p:spTree>
    <p:extLst>
      <p:ext uri="{BB962C8B-B14F-4D97-AF65-F5344CB8AC3E}">
        <p14:creationId xmlns:p14="http://schemas.microsoft.com/office/powerpoint/2010/main" val="433047077"/>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Прямая соединительная линия 1"/>
          <p:cNvCxnSpPr/>
          <p:nvPr/>
        </p:nvCxnSpPr>
        <p:spPr>
          <a:xfrm>
            <a:off x="322210" y="568421"/>
            <a:ext cx="11567853"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Прямоугольник 2"/>
          <p:cNvSpPr/>
          <p:nvPr/>
        </p:nvSpPr>
        <p:spPr>
          <a:xfrm>
            <a:off x="11943214" y="6624240"/>
            <a:ext cx="248786" cy="230832"/>
          </a:xfrm>
          <a:prstGeom prst="rect">
            <a:avLst/>
          </a:prstGeom>
        </p:spPr>
        <p:txBody>
          <a:bodyPr wrap="none">
            <a:spAutoFit/>
          </a:bodyPr>
          <a:lstStyle/>
          <a:p>
            <a:pPr algn="ctr"/>
            <a:r>
              <a:rPr lang="ru-RU" sz="900" dirty="0">
                <a:latin typeface="Arial" panose="020B0604020202020204" pitchFamily="34" charset="0"/>
              </a:rPr>
              <a:t>3</a:t>
            </a:r>
            <a:endParaRPr lang="ru-RU" sz="900" dirty="0"/>
          </a:p>
        </p:txBody>
      </p:sp>
      <p:sp>
        <p:nvSpPr>
          <p:cNvPr id="11" name="Прямоугольник 10"/>
          <p:cNvSpPr/>
          <p:nvPr/>
        </p:nvSpPr>
        <p:spPr>
          <a:xfrm>
            <a:off x="2317897" y="129109"/>
            <a:ext cx="9572165" cy="461665"/>
          </a:xfrm>
          <a:prstGeom prst="rect">
            <a:avLst/>
          </a:prstGeom>
        </p:spPr>
        <p:txBody>
          <a:bodyPr wrap="square">
            <a:spAutoFit/>
          </a:bodyPr>
          <a:lstStyle/>
          <a:p>
            <a:pPr algn="ctr" eaLnBrk="0" fontAlgn="auto" hangingPunct="0">
              <a:spcBef>
                <a:spcPts val="0"/>
              </a:spcBef>
              <a:spcAft>
                <a:spcPts val="0"/>
              </a:spcAft>
              <a:defRPr/>
            </a:pPr>
            <a:r>
              <a:rPr lang="kk-KZ" sz="2400" b="1" dirty="0" smtClean="0">
                <a:solidFill>
                  <a:srgbClr val="002060"/>
                </a:solidFill>
                <a:latin typeface="Arial" panose="020B0604020202020204" pitchFamily="34" charset="0"/>
                <a:cs typeface="Arial" panose="020B0604020202020204" pitchFamily="34" charset="0"/>
              </a:rPr>
              <a:t>2023-2024 оқу жылынан бастап ҚАЗАҚ ТІЛІНЕН емтихан өтеді</a:t>
            </a:r>
            <a:endParaRPr lang="ru-RU" sz="2400" b="1" dirty="0">
              <a:solidFill>
                <a:srgbClr val="002060"/>
              </a:solidFill>
              <a:latin typeface="Arial" panose="020B0604020202020204" pitchFamily="34" charset="0"/>
              <a:cs typeface="Arial" panose="020B0604020202020204" pitchFamily="34" charset="0"/>
            </a:endParaRPr>
          </a:p>
        </p:txBody>
      </p:sp>
      <p:pic>
        <p:nvPicPr>
          <p:cNvPr id="17" name="Picture 2" descr="Современный синий белый абстрактный фон презентации с корпоративной  концепцией | Премиум векторы"/>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60670"/>
          <a:stretch/>
        </p:blipFill>
        <p:spPr bwMode="auto">
          <a:xfrm rot="5400000" flipH="1">
            <a:off x="1062719" y="-1062720"/>
            <a:ext cx="1338146" cy="3463585"/>
          </a:xfrm>
          <a:prstGeom prst="rect">
            <a:avLst/>
          </a:prstGeom>
          <a:noFill/>
          <a:extLst>
            <a:ext uri="{909E8E84-426E-40DD-AFC4-6F175D3DCCD1}">
              <a14:hiddenFill xmlns:a14="http://schemas.microsoft.com/office/drawing/2010/main">
                <a:solidFill>
                  <a:srgbClr val="FFFFFF"/>
                </a:solidFill>
              </a14:hiddenFill>
            </a:ext>
          </a:extLst>
        </p:spPr>
      </p:pic>
      <p:sp>
        <p:nvSpPr>
          <p:cNvPr id="7" name="Прямоугольник 6"/>
          <p:cNvSpPr/>
          <p:nvPr/>
        </p:nvSpPr>
        <p:spPr>
          <a:xfrm>
            <a:off x="428535" y="2057842"/>
            <a:ext cx="6096000" cy="2862322"/>
          </a:xfrm>
          <a:prstGeom prst="rect">
            <a:avLst/>
          </a:prstGeom>
        </p:spPr>
        <p:txBody>
          <a:bodyPr>
            <a:spAutoFit/>
          </a:bodyPr>
          <a:lstStyle/>
          <a:p>
            <a:pPr indent="450215" algn="just">
              <a:spcAft>
                <a:spcPts val="0"/>
              </a:spcAft>
            </a:pPr>
            <a:r>
              <a:rPr lang="kk-KZ" dirty="0">
                <a:solidFill>
                  <a:srgbClr val="002060"/>
                </a:solidFill>
                <a:latin typeface="Arial" panose="020B0604020202020204" pitchFamily="34" charset="0"/>
                <a:ea typeface="Times New Roman" panose="02020603050405020304" pitchFamily="18" charset="0"/>
                <a:cs typeface="Arial" panose="020B0604020202020204" pitchFamily="34" charset="0"/>
              </a:rPr>
              <a:t>Қазақ тілі бойынша емтихан білім алушылардың бағдарламалар мазмұнын меңгеруін бағалау мақсатында негізгі орта (5-8 сыныптар), жалпы орта (10 сынып) деңгейінде академиялық жыл аяқталған кезде қазақ тілінде оқытатын мектептерде «Қазақ тілі» пәні бойынша және қазақ тілінен басқа тілде оқытатын мектептерде «Қазақ тілі мен әдебиеті» пәні бойынша МЖМБС-қа (тыңдалым (тыңдау), айтылым, оқылым, жазылым) сәйкес жазбаша және ауызша нысанда өткізіледі.</a:t>
            </a:r>
            <a:endParaRPr lang="ru-RU" sz="1600" dirty="0">
              <a:solidFill>
                <a:srgbClr val="002060"/>
              </a:solidFill>
              <a:effectLst/>
              <a:latin typeface="Arial" panose="020B0604020202020204" pitchFamily="34" charset="0"/>
              <a:ea typeface="Times New Roman" panose="02020603050405020304" pitchFamily="18" charset="0"/>
              <a:cs typeface="Arial" panose="020B0604020202020204" pitchFamily="34" charset="0"/>
            </a:endParaRPr>
          </a:p>
        </p:txBody>
      </p:sp>
      <p:sp>
        <p:nvSpPr>
          <p:cNvPr id="8" name="Прямоугольник 7"/>
          <p:cNvSpPr/>
          <p:nvPr/>
        </p:nvSpPr>
        <p:spPr>
          <a:xfrm>
            <a:off x="7155713" y="1159196"/>
            <a:ext cx="4455040" cy="2031325"/>
          </a:xfrm>
          <a:prstGeom prst="rect">
            <a:avLst/>
          </a:prstGeom>
        </p:spPr>
        <p:txBody>
          <a:bodyPr wrap="square">
            <a:spAutoFit/>
          </a:bodyPr>
          <a:lstStyle/>
          <a:p>
            <a:pPr indent="288290" algn="just">
              <a:spcAft>
                <a:spcPts val="0"/>
              </a:spcAft>
            </a:pP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Емтиханды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өткізу</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уақыты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білім</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беру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ұйымының</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педагогикалық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кеңесімен</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айқындалады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тапсырмаларды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академиялық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адалдық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қағидаттарын</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сақтай</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отырып</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педагогтер</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құрастырады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және</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білім</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беру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ұйымының</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әкімшілігі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бекітеді</a:t>
            </a:r>
            <a:r>
              <a:rPr lang="ru-RU"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 </a:t>
            </a:r>
            <a:endParaRPr lang="ru-RU" sz="1600" dirty="0">
              <a:solidFill>
                <a:srgbClr val="00206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0" name="Прямоугольник 9"/>
          <p:cNvSpPr/>
          <p:nvPr/>
        </p:nvSpPr>
        <p:spPr>
          <a:xfrm>
            <a:off x="7103979" y="3361315"/>
            <a:ext cx="4455040" cy="2585323"/>
          </a:xfrm>
          <a:prstGeom prst="rect">
            <a:avLst/>
          </a:prstGeom>
        </p:spPr>
        <p:txBody>
          <a:bodyPr wrap="square">
            <a:spAutoFit/>
          </a:bodyPr>
          <a:lstStyle/>
          <a:p>
            <a:pPr indent="288290" algn="just">
              <a:spcAft>
                <a:spcPts val="0"/>
              </a:spcAft>
            </a:pP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Қазақ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тілі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Қазақ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тілі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мен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әдебиеті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пәндері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бойынша</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қорытынды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баға</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емтихан</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(бес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балдық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шкала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бойынша</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және</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жылдық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бағалау</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(бес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балдық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шкала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бойынша</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нәтижелері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негізінде</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30-дан </a:t>
            </a:r>
            <a:r>
              <a:rPr lang="ru-RU"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70-ке </a:t>
            </a:r>
            <a:r>
              <a:rPr lang="ru-RU" dirty="0" err="1" smtClean="0">
                <a:solidFill>
                  <a:srgbClr val="002060"/>
                </a:solidFill>
                <a:latin typeface="Arial" panose="020B0604020202020204" pitchFamily="34" charset="0"/>
                <a:ea typeface="Times New Roman" panose="02020603050405020304" pitchFamily="18" charset="0"/>
                <a:cs typeface="Arial" panose="020B0604020202020204" pitchFamily="34" charset="0"/>
              </a:rPr>
              <a:t>дейін</a:t>
            </a:r>
            <a:r>
              <a:rPr lang="ru-RU" dirty="0" smtClean="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пайыздық</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арақатынаста</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қойылады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Қорытынды</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бағалау</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ең</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жақын</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бүтінге</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қарай</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ru-RU" dirty="0" err="1">
                <a:solidFill>
                  <a:srgbClr val="002060"/>
                </a:solidFill>
                <a:latin typeface="Arial" panose="020B0604020202020204" pitchFamily="34" charset="0"/>
                <a:ea typeface="Times New Roman" panose="02020603050405020304" pitchFamily="18" charset="0"/>
                <a:cs typeface="Arial" panose="020B0604020202020204" pitchFamily="34" charset="0"/>
              </a:rPr>
              <a:t>дөңгелектеледі</a:t>
            </a:r>
            <a:r>
              <a:rPr lang="ru-RU"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p>
        </p:txBody>
      </p:sp>
      <p:cxnSp>
        <p:nvCxnSpPr>
          <p:cNvPr id="13" name="Прямая соединительная линия 12"/>
          <p:cNvCxnSpPr/>
          <p:nvPr/>
        </p:nvCxnSpPr>
        <p:spPr>
          <a:xfrm>
            <a:off x="6734485" y="1007734"/>
            <a:ext cx="6557" cy="5264071"/>
          </a:xfrm>
          <a:prstGeom prst="line">
            <a:avLst/>
          </a:prstGeom>
          <a:ln>
            <a:solidFill>
              <a:srgbClr val="254375"/>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8281167"/>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2146</TotalTime>
  <Words>748</Words>
  <Application>Microsoft Office PowerPoint</Application>
  <PresentationFormat>Широкоэкранный</PresentationFormat>
  <Paragraphs>124</Paragraphs>
  <Slides>6</Slides>
  <Notes>2</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6</vt:i4>
      </vt:variant>
    </vt:vector>
  </HeadingPairs>
  <TitlesOfParts>
    <vt:vector size="12" baseType="lpstr">
      <vt:lpstr>Arial</vt:lpstr>
      <vt:lpstr>Calibri</vt:lpstr>
      <vt:lpstr>Calibri Light</vt:lpstr>
      <vt:lpstr>Times New Roman</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Гаухар К</dc:creator>
  <cp:lastModifiedBy>27</cp:lastModifiedBy>
  <cp:revision>205</cp:revision>
  <cp:lastPrinted>2023-04-12T12:01:21Z</cp:lastPrinted>
  <dcterms:created xsi:type="dcterms:W3CDTF">2023-02-13T09:50:42Z</dcterms:created>
  <dcterms:modified xsi:type="dcterms:W3CDTF">2024-03-28T06:25:56Z</dcterms:modified>
</cp:coreProperties>
</file>