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60" r:id="rId3"/>
  </p:sldMasterIdLst>
  <p:notesMasterIdLst>
    <p:notesMasterId r:id="rId5"/>
  </p:notesMasterIdLst>
  <p:sldIdLst>
    <p:sldId id="267" r:id="rId4"/>
    <p:sldId id="268" r:id="rId6"/>
    <p:sldId id="278" r:id="rId7"/>
    <p:sldId id="279" r:id="rId8"/>
    <p:sldId id="297" r:id="rId9"/>
    <p:sldId id="281" r:id="rId10"/>
    <p:sldId id="280" r:id="rId11"/>
    <p:sldId id="282" r:id="rId12"/>
    <p:sldId id="283" r:id="rId13"/>
    <p:sldId id="284" r:id="rId14"/>
    <p:sldId id="285" r:id="rId15"/>
    <p:sldId id="286" r:id="rId16"/>
    <p:sldId id="287" r:id="rId17"/>
    <p:sldId id="291" r:id="rId18"/>
    <p:sldId id="293" r:id="rId19"/>
    <p:sldId id="292" r:id="rId20"/>
    <p:sldId id="294" r:id="rId21"/>
    <p:sldId id="288" r:id="rId22"/>
    <p:sldId id="289" r:id="rId23"/>
    <p:sldId id="295" r:id="rId24"/>
    <p:sldId id="296" r:id="rId2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82" d="100"/>
          <a:sy n="82" d="100"/>
        </p:scale>
        <p:origin x="-828" y="-96"/>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5.xml"/><Relationship Id="rId8" Type="http://schemas.openxmlformats.org/officeDocument/2006/relationships/slide" Target="slides/slide4.xml"/><Relationship Id="rId7" Type="http://schemas.openxmlformats.org/officeDocument/2006/relationships/slide" Target="slides/slide3.xml"/><Relationship Id="rId6" Type="http://schemas.openxmlformats.org/officeDocument/2006/relationships/slide" Target="slides/slide2.xml"/><Relationship Id="rId5" Type="http://schemas.openxmlformats.org/officeDocument/2006/relationships/notesMaster" Target="notesMasters/notesMaster1.xml"/><Relationship Id="rId4" Type="http://schemas.openxmlformats.org/officeDocument/2006/relationships/slide" Target="slides/slide1.xml"/><Relationship Id="rId3" Type="http://schemas.openxmlformats.org/officeDocument/2006/relationships/slideMaster" Target="slideMasters/slideMaster2.xml"/><Relationship Id="rId28" Type="http://schemas.openxmlformats.org/officeDocument/2006/relationships/tableStyles" Target="tableStyles.xml"/><Relationship Id="rId27" Type="http://schemas.openxmlformats.org/officeDocument/2006/relationships/viewProps" Target="viewProps.xml"/><Relationship Id="rId26" Type="http://schemas.openxmlformats.org/officeDocument/2006/relationships/presProps" Target="presProps.xml"/><Relationship Id="rId25" Type="http://schemas.openxmlformats.org/officeDocument/2006/relationships/slide" Target="slides/slide21.xml"/><Relationship Id="rId24" Type="http://schemas.openxmlformats.org/officeDocument/2006/relationships/slide" Target="slides/slide20.xml"/><Relationship Id="rId23" Type="http://schemas.openxmlformats.org/officeDocument/2006/relationships/slide" Target="slides/slide19.xml"/><Relationship Id="rId22" Type="http://schemas.openxmlformats.org/officeDocument/2006/relationships/slide" Target="slides/slide18.xml"/><Relationship Id="rId21" Type="http://schemas.openxmlformats.org/officeDocument/2006/relationships/slide" Target="slides/slide17.xml"/><Relationship Id="rId20" Type="http://schemas.openxmlformats.org/officeDocument/2006/relationships/slide" Target="slides/slide16.xml"/><Relationship Id="rId2" Type="http://schemas.openxmlformats.org/officeDocument/2006/relationships/theme" Target="theme/theme1.xml"/><Relationship Id="rId19" Type="http://schemas.openxmlformats.org/officeDocument/2006/relationships/slide" Target="slides/slide15.xml"/><Relationship Id="rId18" Type="http://schemas.openxmlformats.org/officeDocument/2006/relationships/slide" Target="slides/slide14.xml"/><Relationship Id="rId17" Type="http://schemas.openxmlformats.org/officeDocument/2006/relationships/slide" Target="slides/slide13.xml"/><Relationship Id="rId16" Type="http://schemas.openxmlformats.org/officeDocument/2006/relationships/slide" Target="slides/slide12.xml"/><Relationship Id="rId15" Type="http://schemas.openxmlformats.org/officeDocument/2006/relationships/slide" Target="slides/slide11.xml"/><Relationship Id="rId14" Type="http://schemas.openxmlformats.org/officeDocument/2006/relationships/slide" Target="slides/slide10.xml"/><Relationship Id="rId13" Type="http://schemas.openxmlformats.org/officeDocument/2006/relationships/slide" Target="slides/slide9.xml"/><Relationship Id="rId12" Type="http://schemas.openxmlformats.org/officeDocument/2006/relationships/slide" Target="slides/slide8.xml"/><Relationship Id="rId11" Type="http://schemas.openxmlformats.org/officeDocument/2006/relationships/slide" Target="slides/slide7.xml"/><Relationship Id="rId10" Type="http://schemas.openxmlformats.org/officeDocument/2006/relationships/slide" Target="slides/slide6.xml"/><Relationship Id="rId1" Type="http://schemas.openxmlformats.org/officeDocument/2006/relationships/slideMaster" Target="slideMasters/slide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Үстіңгі деректеме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Күн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888715D-A714-4722-8CE9-015D43E179C0}" type="datetimeFigureOut">
              <a:rPr lang="en-US" smtClean="0"/>
            </a:fld>
            <a:endParaRPr lang="en-US"/>
          </a:p>
        </p:txBody>
      </p:sp>
      <p:sp>
        <p:nvSpPr>
          <p:cNvPr id="4" name="Слайд суреті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Жазбалар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Мәтін үлгісі</a:t>
            </a:r>
            <a:endParaRPr lang="en-US"/>
          </a:p>
          <a:p>
            <a:pPr lvl="1"/>
            <a:r>
              <a:rPr lang="en-US"/>
              <a:t>Екінші деңгей</a:t>
            </a:r>
            <a:endParaRPr lang="en-US"/>
          </a:p>
          <a:p>
            <a:pPr lvl="2"/>
            <a:r>
              <a:rPr lang="en-US"/>
              <a:t>Үшінші деңгей</a:t>
            </a:r>
            <a:endParaRPr lang="en-US"/>
          </a:p>
          <a:p>
            <a:pPr lvl="3"/>
            <a:r>
              <a:rPr lang="en-US"/>
              <a:t>Төртінші деңгей</a:t>
            </a:r>
            <a:endParaRPr lang="en-US"/>
          </a:p>
          <a:p>
            <a:pPr lvl="4"/>
            <a:r>
              <a:rPr lang="en-US"/>
              <a:t>Бесінші деңгей</a:t>
            </a:r>
            <a:endParaRPr lang="en-US"/>
          </a:p>
        </p:txBody>
      </p:sp>
      <p:sp>
        <p:nvSpPr>
          <p:cNvPr id="6" name="Төменгі деректеме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Слайд нөмірі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3EC1DA6-3D07-4FFF-93EE-954937EABAEC}" type="slidenum">
              <a:rPr lang="en-US" smtClean="0"/>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xml"/></Relationships>
</file>

<file path=ppt/notesSlides/notesSlide1.xml><?xml version="1.0" encoding="utf-8"?>
<p:notes xmlns:a="http://schemas.openxmlformats.org/drawingml/2006/main" xmlns:r="http://schemas.openxmlformats.org/officeDocument/2006/relationships" xmlns:p="http://schemas.openxmlformats.org/presentationml/2006/main" showMasterPhAnim="0" showMasterSp="0">
  <p:cSld>
    <p:spTree>
      <p:nvGrpSpPr>
        <p:cNvPr id="1" name="Shape 89"/>
        <p:cNvGrpSpPr/>
        <p:nvPr/>
      </p:nvGrpSpPr>
      <p:grpSpPr>
        <a:xfrm>
          <a:off x="0" y="0"/>
          <a:ext cx="0" cy="0"/>
          <a:chOff x="0" y="0"/>
          <a:chExt cx="0" cy="0"/>
        </a:xfrm>
      </p:grpSpPr>
      <p:sp>
        <p:nvSpPr>
          <p:cNvPr id="90" name="Google Shape;90;p1:notes"/>
          <p:cNvSpPr txBox="1">
            <a:spLocks noGrp="1"/>
          </p:cNvSpPr>
          <p:nvPr>
            <p:ph type="body" idx="1"/>
          </p:nvPr>
        </p:nvSpPr>
        <p:spPr>
          <a:xfrm>
            <a:off x="667179" y="5154613"/>
            <a:ext cx="5342154" cy="4217097"/>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p>
        </p:txBody>
      </p:sp>
      <p:sp>
        <p:nvSpPr>
          <p:cNvPr id="91" name="Google Shape;91;p1:notes"/>
          <p:cNvSpPr>
            <a:spLocks noGrp="1" noRot="1" noChangeAspect="1"/>
          </p:cNvSpPr>
          <p:nvPr>
            <p:ph type="sldImg" idx="2"/>
          </p:nvPr>
        </p:nvSpPr>
        <p:spPr>
          <a:xfrm>
            <a:off x="127000" y="1339850"/>
            <a:ext cx="6423025" cy="361315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ақырып слайды">
    <p:spTree>
      <p:nvGrpSpPr>
        <p:cNvPr id="1" name=""/>
        <p:cNvGrpSpPr/>
        <p:nvPr/>
      </p:nvGrpSpPr>
      <p:grpSpPr>
        <a:xfrm>
          <a:off x="0" y="0"/>
          <a:ext cx="0" cy="0"/>
          <a:chOff x="0" y="0"/>
          <a:chExt cx="0" cy="0"/>
        </a:xfrm>
      </p:grpSpPr>
      <p:sp>
        <p:nvSpPr>
          <p:cNvPr id="2" name="Тақырып 1"/>
          <p:cNvSpPr>
            <a:spLocks noGrp="1"/>
          </p:cNvSpPr>
          <p:nvPr>
            <p:ph type="ctrTitle" hasCustomPrompt="1"/>
          </p:nvPr>
        </p:nvSpPr>
        <p:spPr>
          <a:xfrm>
            <a:off x="1524000" y="1122363"/>
            <a:ext cx="9144000" cy="2387600"/>
          </a:xfrm>
        </p:spPr>
        <p:txBody>
          <a:bodyPr anchor="b"/>
          <a:lstStyle>
            <a:lvl1pPr algn="ctr">
              <a:defRPr sz="6000"/>
            </a:lvl1pPr>
          </a:lstStyle>
          <a:p>
            <a:r>
              <a:rPr lang="en-US"/>
              <a:t>Тақырып үлгісі</a:t>
            </a:r>
            <a:endParaRPr lang="en-US"/>
          </a:p>
        </p:txBody>
      </p:sp>
      <p:sp>
        <p:nvSpPr>
          <p:cNvPr id="3" name="Тақырыпша 2"/>
          <p:cNvSpPr>
            <a:spLocks noGrp="1"/>
          </p:cNvSpPr>
          <p:nvPr>
            <p:ph type="subTitle" idx="1" hasCustomPrompt="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Тақырыпша үлгісін өңдеу үшін нұқыңыз</a:t>
            </a:r>
            <a:endParaRPr lang="en-US"/>
          </a:p>
        </p:txBody>
      </p:sp>
      <p:sp>
        <p:nvSpPr>
          <p:cNvPr id="4" name="Күн 3"/>
          <p:cNvSpPr>
            <a:spLocks noGrp="1"/>
          </p:cNvSpPr>
          <p:nvPr>
            <p:ph type="dt" sz="half" idx="10"/>
          </p:nvPr>
        </p:nvSpPr>
        <p:spPr/>
        <p:txBody>
          <a:bodyPr/>
          <a:lstStyle/>
          <a:p>
            <a:fld id="{AC454A18-402B-4DB2-BDB6-E9F45DB82962}" type="datetimeFigureOut">
              <a:rPr lang="en-US" smtClean="0"/>
            </a:fld>
            <a:endParaRPr lang="en-US"/>
          </a:p>
        </p:txBody>
      </p:sp>
      <p:sp>
        <p:nvSpPr>
          <p:cNvPr id="5" name="Төменгі деректеме 4"/>
          <p:cNvSpPr>
            <a:spLocks noGrp="1"/>
          </p:cNvSpPr>
          <p:nvPr>
            <p:ph type="ftr" sz="quarter" idx="11"/>
          </p:nvPr>
        </p:nvSpPr>
        <p:spPr/>
        <p:txBody>
          <a:bodyPr/>
          <a:lstStyle/>
          <a:p>
            <a:endParaRPr lang="en-US"/>
          </a:p>
        </p:txBody>
      </p:sp>
      <p:sp>
        <p:nvSpPr>
          <p:cNvPr id="6" name="Слайд нөмірі 5"/>
          <p:cNvSpPr>
            <a:spLocks noGrp="1"/>
          </p:cNvSpPr>
          <p:nvPr>
            <p:ph type="sldNum" sz="quarter" idx="12"/>
          </p:nvPr>
        </p:nvSpPr>
        <p:spPr/>
        <p:txBody>
          <a:bodyPr/>
          <a:lstStyle/>
          <a:p>
            <a:fld id="{141E361B-97EE-40C2-B7C1-6A54DD14BEDC}" type="slidenum">
              <a:rPr lang="en-US" smtClean="0"/>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Тақырып және тік мәтін">
    <p:spTree>
      <p:nvGrpSpPr>
        <p:cNvPr id="1" name=""/>
        <p:cNvGrpSpPr/>
        <p:nvPr/>
      </p:nvGrpSpPr>
      <p:grpSpPr>
        <a:xfrm>
          <a:off x="0" y="0"/>
          <a:ext cx="0" cy="0"/>
          <a:chOff x="0" y="0"/>
          <a:chExt cx="0" cy="0"/>
        </a:xfrm>
      </p:grpSpPr>
      <p:sp>
        <p:nvSpPr>
          <p:cNvPr id="2" name="Тақырып 1"/>
          <p:cNvSpPr>
            <a:spLocks noGrp="1"/>
          </p:cNvSpPr>
          <p:nvPr>
            <p:ph type="title" hasCustomPrompt="1"/>
          </p:nvPr>
        </p:nvSpPr>
        <p:spPr/>
        <p:txBody>
          <a:bodyPr/>
          <a:lstStyle/>
          <a:p>
            <a:r>
              <a:rPr lang="en-US"/>
              <a:t>Тақырып үлгісі</a:t>
            </a:r>
            <a:endParaRPr lang="en-US"/>
          </a:p>
        </p:txBody>
      </p:sp>
      <p:sp>
        <p:nvSpPr>
          <p:cNvPr id="3" name="Тік мәтін 2"/>
          <p:cNvSpPr>
            <a:spLocks noGrp="1"/>
          </p:cNvSpPr>
          <p:nvPr>
            <p:ph type="body" orient="vert" idx="1" hasCustomPrompt="1"/>
          </p:nvPr>
        </p:nvSpPr>
        <p:spPr/>
        <p:txBody>
          <a:bodyPr vert="eaVert"/>
          <a:lstStyle/>
          <a:p>
            <a:pPr lvl="0"/>
            <a:r>
              <a:rPr lang="en-US"/>
              <a:t>Мәтін үлгісі</a:t>
            </a:r>
            <a:endParaRPr lang="en-US"/>
          </a:p>
          <a:p>
            <a:pPr lvl="1"/>
            <a:r>
              <a:rPr lang="en-US"/>
              <a:t>Екінші деңгей</a:t>
            </a:r>
            <a:endParaRPr lang="en-US"/>
          </a:p>
          <a:p>
            <a:pPr lvl="2"/>
            <a:r>
              <a:rPr lang="en-US"/>
              <a:t>Үшінші деңгей</a:t>
            </a:r>
            <a:endParaRPr lang="en-US"/>
          </a:p>
          <a:p>
            <a:pPr lvl="3"/>
            <a:r>
              <a:rPr lang="en-US"/>
              <a:t>Төртінші деңгей</a:t>
            </a:r>
            <a:endParaRPr lang="en-US"/>
          </a:p>
          <a:p>
            <a:pPr lvl="4"/>
            <a:r>
              <a:rPr lang="en-US"/>
              <a:t>Бесінші деңгей</a:t>
            </a:r>
            <a:endParaRPr lang="en-US"/>
          </a:p>
        </p:txBody>
      </p:sp>
      <p:sp>
        <p:nvSpPr>
          <p:cNvPr id="4" name="Күн 3"/>
          <p:cNvSpPr>
            <a:spLocks noGrp="1"/>
          </p:cNvSpPr>
          <p:nvPr>
            <p:ph type="dt" sz="half" idx="10"/>
          </p:nvPr>
        </p:nvSpPr>
        <p:spPr/>
        <p:txBody>
          <a:bodyPr/>
          <a:lstStyle/>
          <a:p>
            <a:fld id="{AC454A18-402B-4DB2-BDB6-E9F45DB82962}" type="datetimeFigureOut">
              <a:rPr lang="en-US" smtClean="0"/>
            </a:fld>
            <a:endParaRPr lang="en-US"/>
          </a:p>
        </p:txBody>
      </p:sp>
      <p:sp>
        <p:nvSpPr>
          <p:cNvPr id="5" name="Төменгі деректеме 4"/>
          <p:cNvSpPr>
            <a:spLocks noGrp="1"/>
          </p:cNvSpPr>
          <p:nvPr>
            <p:ph type="ftr" sz="quarter" idx="11"/>
          </p:nvPr>
        </p:nvSpPr>
        <p:spPr/>
        <p:txBody>
          <a:bodyPr/>
          <a:lstStyle/>
          <a:p>
            <a:endParaRPr lang="en-US"/>
          </a:p>
        </p:txBody>
      </p:sp>
      <p:sp>
        <p:nvSpPr>
          <p:cNvPr id="6" name="Слайд нөмірі 5"/>
          <p:cNvSpPr>
            <a:spLocks noGrp="1"/>
          </p:cNvSpPr>
          <p:nvPr>
            <p:ph type="sldNum" sz="quarter" idx="12"/>
          </p:nvPr>
        </p:nvSpPr>
        <p:spPr/>
        <p:txBody>
          <a:bodyPr/>
          <a:lstStyle/>
          <a:p>
            <a:fld id="{141E361B-97EE-40C2-B7C1-6A54DD14BEDC}" type="slidenum">
              <a:rPr lang="en-US" smtClean="0"/>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Тік тақырып пен мәтін">
    <p:spTree>
      <p:nvGrpSpPr>
        <p:cNvPr id="1" name=""/>
        <p:cNvGrpSpPr/>
        <p:nvPr/>
      </p:nvGrpSpPr>
      <p:grpSpPr>
        <a:xfrm>
          <a:off x="0" y="0"/>
          <a:ext cx="0" cy="0"/>
          <a:chOff x="0" y="0"/>
          <a:chExt cx="0" cy="0"/>
        </a:xfrm>
      </p:grpSpPr>
      <p:sp>
        <p:nvSpPr>
          <p:cNvPr id="2" name="Тік тақырып 1"/>
          <p:cNvSpPr>
            <a:spLocks noGrp="1"/>
          </p:cNvSpPr>
          <p:nvPr>
            <p:ph type="title" orient="vert" hasCustomPrompt="1"/>
          </p:nvPr>
        </p:nvSpPr>
        <p:spPr>
          <a:xfrm>
            <a:off x="8724900" y="365125"/>
            <a:ext cx="2628900" cy="5811838"/>
          </a:xfrm>
        </p:spPr>
        <p:txBody>
          <a:bodyPr vert="eaVert"/>
          <a:lstStyle/>
          <a:p>
            <a:r>
              <a:rPr lang="en-US"/>
              <a:t>Тақырып үлгісі</a:t>
            </a:r>
            <a:endParaRPr lang="en-US"/>
          </a:p>
        </p:txBody>
      </p:sp>
      <p:sp>
        <p:nvSpPr>
          <p:cNvPr id="3" name="Тік мәтін 2"/>
          <p:cNvSpPr>
            <a:spLocks noGrp="1"/>
          </p:cNvSpPr>
          <p:nvPr>
            <p:ph type="body" orient="vert" idx="1" hasCustomPrompt="1"/>
          </p:nvPr>
        </p:nvSpPr>
        <p:spPr>
          <a:xfrm>
            <a:off x="838200" y="365125"/>
            <a:ext cx="7734300" cy="5811838"/>
          </a:xfrm>
        </p:spPr>
        <p:txBody>
          <a:bodyPr vert="eaVert"/>
          <a:lstStyle/>
          <a:p>
            <a:pPr lvl="0"/>
            <a:r>
              <a:rPr lang="en-US"/>
              <a:t>Мәтін үлгісі</a:t>
            </a:r>
            <a:endParaRPr lang="en-US"/>
          </a:p>
          <a:p>
            <a:pPr lvl="1"/>
            <a:r>
              <a:rPr lang="en-US"/>
              <a:t>Екінші деңгей</a:t>
            </a:r>
            <a:endParaRPr lang="en-US"/>
          </a:p>
          <a:p>
            <a:pPr lvl="2"/>
            <a:r>
              <a:rPr lang="en-US"/>
              <a:t>Үшінші деңгей</a:t>
            </a:r>
            <a:endParaRPr lang="en-US"/>
          </a:p>
          <a:p>
            <a:pPr lvl="3"/>
            <a:r>
              <a:rPr lang="en-US"/>
              <a:t>Төртінші деңгей</a:t>
            </a:r>
            <a:endParaRPr lang="en-US"/>
          </a:p>
          <a:p>
            <a:pPr lvl="4"/>
            <a:r>
              <a:rPr lang="en-US"/>
              <a:t>Бесінші деңгей</a:t>
            </a:r>
            <a:endParaRPr lang="en-US"/>
          </a:p>
        </p:txBody>
      </p:sp>
      <p:sp>
        <p:nvSpPr>
          <p:cNvPr id="4" name="Күн 3"/>
          <p:cNvSpPr>
            <a:spLocks noGrp="1"/>
          </p:cNvSpPr>
          <p:nvPr>
            <p:ph type="dt" sz="half" idx="10"/>
          </p:nvPr>
        </p:nvSpPr>
        <p:spPr/>
        <p:txBody>
          <a:bodyPr/>
          <a:lstStyle/>
          <a:p>
            <a:fld id="{AC454A18-402B-4DB2-BDB6-E9F45DB82962}" type="datetimeFigureOut">
              <a:rPr lang="en-US" smtClean="0"/>
            </a:fld>
            <a:endParaRPr lang="en-US"/>
          </a:p>
        </p:txBody>
      </p:sp>
      <p:sp>
        <p:nvSpPr>
          <p:cNvPr id="5" name="Төменгі деректеме 4"/>
          <p:cNvSpPr>
            <a:spLocks noGrp="1"/>
          </p:cNvSpPr>
          <p:nvPr>
            <p:ph type="ftr" sz="quarter" idx="11"/>
          </p:nvPr>
        </p:nvSpPr>
        <p:spPr/>
        <p:txBody>
          <a:bodyPr/>
          <a:lstStyle/>
          <a:p>
            <a:endParaRPr lang="en-US"/>
          </a:p>
        </p:txBody>
      </p:sp>
      <p:sp>
        <p:nvSpPr>
          <p:cNvPr id="6" name="Слайд нөмірі 5"/>
          <p:cNvSpPr>
            <a:spLocks noGrp="1"/>
          </p:cNvSpPr>
          <p:nvPr>
            <p:ph type="sldNum" sz="quarter" idx="12"/>
          </p:nvPr>
        </p:nvSpPr>
        <p:spPr/>
        <p:txBody>
          <a:bodyPr/>
          <a:lstStyle/>
          <a:p>
            <a:fld id="{141E361B-97EE-40C2-B7C1-6A54DD14BEDC}" type="slidenum">
              <a:rPr lang="en-US" smtClean="0"/>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524000" y="1122363"/>
            <a:ext cx="9144000" cy="2387600"/>
          </a:xfrm>
        </p:spPr>
        <p:txBody>
          <a:bodyPr anchor="b"/>
          <a:lstStyle>
            <a:lvl1pPr algn="ctr">
              <a:defRPr sz="6000"/>
            </a:lvl1pPr>
          </a:lstStyle>
          <a:p>
            <a:r>
              <a:rPr lang="ru-RU"/>
              <a:t>Образец заголовка</a:t>
            </a:r>
            <a:endParaRPr lang="x-none"/>
          </a:p>
        </p:txBody>
      </p:sp>
      <p:sp>
        <p:nvSpPr>
          <p:cNvPr id="3" name="Подзаголовок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a:t>Образец подзаголовка</a:t>
            </a:r>
            <a:endParaRPr lang="x-none"/>
          </a:p>
        </p:txBody>
      </p:sp>
      <p:sp>
        <p:nvSpPr>
          <p:cNvPr id="4" name="Дата 3"/>
          <p:cNvSpPr>
            <a:spLocks noGrp="1"/>
          </p:cNvSpPr>
          <p:nvPr>
            <p:ph type="dt" sz="half" idx="10"/>
          </p:nvPr>
        </p:nvSpPr>
        <p:spPr/>
        <p:txBody>
          <a:bodyPr/>
          <a:lstStyle/>
          <a:p>
            <a:fld id="{410BB012-863D-416E-9FDD-6ED57577F3D7}" type="datetimeFigureOut">
              <a:rPr lang="x-none" smtClean="0">
                <a:solidFill>
                  <a:prstClr val="black">
                    <a:tint val="75000"/>
                  </a:prstClr>
                </a:solidFill>
              </a:rPr>
            </a:fld>
            <a:endParaRPr lang="x-none">
              <a:solidFill>
                <a:prstClr val="black">
                  <a:tint val="75000"/>
                </a:prstClr>
              </a:solidFill>
            </a:endParaRPr>
          </a:p>
        </p:txBody>
      </p:sp>
      <p:sp>
        <p:nvSpPr>
          <p:cNvPr id="5" name="Нижний колонтитул 4"/>
          <p:cNvSpPr>
            <a:spLocks noGrp="1"/>
          </p:cNvSpPr>
          <p:nvPr>
            <p:ph type="ftr" sz="quarter" idx="11"/>
          </p:nvPr>
        </p:nvSpPr>
        <p:spPr/>
        <p:txBody>
          <a:bodyPr/>
          <a:lstStyle/>
          <a:p>
            <a:endParaRPr lang="x-none">
              <a:solidFill>
                <a:prstClr val="black">
                  <a:tint val="75000"/>
                </a:prstClr>
              </a:solidFill>
            </a:endParaRPr>
          </a:p>
        </p:txBody>
      </p:sp>
      <p:sp>
        <p:nvSpPr>
          <p:cNvPr id="6" name="Номер слайда 5"/>
          <p:cNvSpPr>
            <a:spLocks noGrp="1"/>
          </p:cNvSpPr>
          <p:nvPr>
            <p:ph type="sldNum" sz="quarter" idx="12"/>
          </p:nvPr>
        </p:nvSpPr>
        <p:spPr/>
        <p:txBody>
          <a:bodyPr/>
          <a:lstStyle/>
          <a:p>
            <a:fld id="{5DD09AA6-336D-4628-A7AB-9439BD4AD797}" type="slidenum">
              <a:rPr lang="x-none" smtClean="0">
                <a:solidFill>
                  <a:prstClr val="black">
                    <a:tint val="75000"/>
                  </a:prstClr>
                </a:solidFill>
              </a:rPr>
            </a:fld>
            <a:endParaRPr lang="x-none">
              <a:solidFill>
                <a:prstClr val="black">
                  <a:tint val="75000"/>
                </a:prstClr>
              </a:solidFill>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endParaRPr lang="x-none"/>
          </a:p>
        </p:txBody>
      </p:sp>
      <p:sp>
        <p:nvSpPr>
          <p:cNvPr id="3" name="Объект 2"/>
          <p:cNvSpPr>
            <a:spLocks noGrp="1"/>
          </p:cNvSpPr>
          <p:nvPr>
            <p:ph idx="1"/>
          </p:nvPr>
        </p:nvSpPr>
        <p:spPr/>
        <p:txBody>
          <a:bodyPr/>
          <a:lstStyle/>
          <a:p>
            <a:pPr lvl="0"/>
            <a:r>
              <a:rPr lang="ru-RU"/>
              <a:t>Образец текста</a:t>
            </a:r>
            <a:endParaRPr lang="ru-RU"/>
          </a:p>
          <a:p>
            <a:pPr lvl="1"/>
            <a:r>
              <a:rPr lang="ru-RU"/>
              <a:t>Второй уровень</a:t>
            </a:r>
            <a:endParaRPr lang="ru-RU"/>
          </a:p>
          <a:p>
            <a:pPr lvl="2"/>
            <a:r>
              <a:rPr lang="ru-RU"/>
              <a:t>Третий уровень</a:t>
            </a:r>
            <a:endParaRPr lang="ru-RU"/>
          </a:p>
          <a:p>
            <a:pPr lvl="3"/>
            <a:r>
              <a:rPr lang="ru-RU"/>
              <a:t>Четвертый уровень</a:t>
            </a:r>
            <a:endParaRPr lang="ru-RU"/>
          </a:p>
          <a:p>
            <a:pPr lvl="4"/>
            <a:r>
              <a:rPr lang="ru-RU"/>
              <a:t>Пятый уровень</a:t>
            </a:r>
            <a:endParaRPr lang="x-none"/>
          </a:p>
        </p:txBody>
      </p:sp>
      <p:sp>
        <p:nvSpPr>
          <p:cNvPr id="4" name="Дата 3"/>
          <p:cNvSpPr>
            <a:spLocks noGrp="1"/>
          </p:cNvSpPr>
          <p:nvPr>
            <p:ph type="dt" sz="half" idx="10"/>
          </p:nvPr>
        </p:nvSpPr>
        <p:spPr/>
        <p:txBody>
          <a:bodyPr/>
          <a:lstStyle/>
          <a:p>
            <a:fld id="{410BB012-863D-416E-9FDD-6ED57577F3D7}" type="datetimeFigureOut">
              <a:rPr lang="x-none" smtClean="0">
                <a:solidFill>
                  <a:prstClr val="black">
                    <a:tint val="75000"/>
                  </a:prstClr>
                </a:solidFill>
              </a:rPr>
            </a:fld>
            <a:endParaRPr lang="x-none">
              <a:solidFill>
                <a:prstClr val="black">
                  <a:tint val="75000"/>
                </a:prstClr>
              </a:solidFill>
            </a:endParaRPr>
          </a:p>
        </p:txBody>
      </p:sp>
      <p:sp>
        <p:nvSpPr>
          <p:cNvPr id="5" name="Нижний колонтитул 4"/>
          <p:cNvSpPr>
            <a:spLocks noGrp="1"/>
          </p:cNvSpPr>
          <p:nvPr>
            <p:ph type="ftr" sz="quarter" idx="11"/>
          </p:nvPr>
        </p:nvSpPr>
        <p:spPr/>
        <p:txBody>
          <a:bodyPr/>
          <a:lstStyle/>
          <a:p>
            <a:endParaRPr lang="x-none">
              <a:solidFill>
                <a:prstClr val="black">
                  <a:tint val="75000"/>
                </a:prstClr>
              </a:solidFill>
            </a:endParaRPr>
          </a:p>
        </p:txBody>
      </p:sp>
      <p:sp>
        <p:nvSpPr>
          <p:cNvPr id="6" name="Номер слайда 5"/>
          <p:cNvSpPr>
            <a:spLocks noGrp="1"/>
          </p:cNvSpPr>
          <p:nvPr>
            <p:ph type="sldNum" sz="quarter" idx="12"/>
          </p:nvPr>
        </p:nvSpPr>
        <p:spPr/>
        <p:txBody>
          <a:bodyPr/>
          <a:lstStyle/>
          <a:p>
            <a:fld id="{5DD09AA6-336D-4628-A7AB-9439BD4AD797}" type="slidenum">
              <a:rPr lang="x-none" smtClean="0">
                <a:solidFill>
                  <a:prstClr val="black">
                    <a:tint val="75000"/>
                  </a:prstClr>
                </a:solidFill>
              </a:rPr>
            </a:fld>
            <a:endParaRPr lang="x-none">
              <a:solidFill>
                <a:prstClr val="black">
                  <a:tint val="75000"/>
                </a:prstClr>
              </a:solidFill>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1850" y="1709738"/>
            <a:ext cx="10515600" cy="2852737"/>
          </a:xfrm>
        </p:spPr>
        <p:txBody>
          <a:bodyPr anchor="b"/>
          <a:lstStyle>
            <a:lvl1pPr>
              <a:defRPr sz="6000"/>
            </a:lvl1pPr>
          </a:lstStyle>
          <a:p>
            <a:r>
              <a:rPr lang="ru-RU"/>
              <a:t>Образец заголовка</a:t>
            </a:r>
            <a:endParaRPr lang="x-none"/>
          </a:p>
        </p:txBody>
      </p:sp>
      <p:sp>
        <p:nvSpPr>
          <p:cNvPr id="3" name="Текст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a:t>Образец текста</a:t>
            </a:r>
            <a:endParaRPr lang="ru-RU"/>
          </a:p>
        </p:txBody>
      </p:sp>
      <p:sp>
        <p:nvSpPr>
          <p:cNvPr id="4" name="Дата 3"/>
          <p:cNvSpPr>
            <a:spLocks noGrp="1"/>
          </p:cNvSpPr>
          <p:nvPr>
            <p:ph type="dt" sz="half" idx="10"/>
          </p:nvPr>
        </p:nvSpPr>
        <p:spPr/>
        <p:txBody>
          <a:bodyPr/>
          <a:lstStyle/>
          <a:p>
            <a:fld id="{410BB012-863D-416E-9FDD-6ED57577F3D7}" type="datetimeFigureOut">
              <a:rPr lang="x-none" smtClean="0">
                <a:solidFill>
                  <a:prstClr val="black">
                    <a:tint val="75000"/>
                  </a:prstClr>
                </a:solidFill>
              </a:rPr>
            </a:fld>
            <a:endParaRPr lang="x-none">
              <a:solidFill>
                <a:prstClr val="black">
                  <a:tint val="75000"/>
                </a:prstClr>
              </a:solidFill>
            </a:endParaRPr>
          </a:p>
        </p:txBody>
      </p:sp>
      <p:sp>
        <p:nvSpPr>
          <p:cNvPr id="5" name="Нижний колонтитул 4"/>
          <p:cNvSpPr>
            <a:spLocks noGrp="1"/>
          </p:cNvSpPr>
          <p:nvPr>
            <p:ph type="ftr" sz="quarter" idx="11"/>
          </p:nvPr>
        </p:nvSpPr>
        <p:spPr/>
        <p:txBody>
          <a:bodyPr/>
          <a:lstStyle/>
          <a:p>
            <a:endParaRPr lang="x-none">
              <a:solidFill>
                <a:prstClr val="black">
                  <a:tint val="75000"/>
                </a:prstClr>
              </a:solidFill>
            </a:endParaRPr>
          </a:p>
        </p:txBody>
      </p:sp>
      <p:sp>
        <p:nvSpPr>
          <p:cNvPr id="6" name="Номер слайда 5"/>
          <p:cNvSpPr>
            <a:spLocks noGrp="1"/>
          </p:cNvSpPr>
          <p:nvPr>
            <p:ph type="sldNum" sz="quarter" idx="12"/>
          </p:nvPr>
        </p:nvSpPr>
        <p:spPr/>
        <p:txBody>
          <a:bodyPr/>
          <a:lstStyle/>
          <a:p>
            <a:fld id="{5DD09AA6-336D-4628-A7AB-9439BD4AD797}" type="slidenum">
              <a:rPr lang="x-none" smtClean="0">
                <a:solidFill>
                  <a:prstClr val="black">
                    <a:tint val="75000"/>
                  </a:prstClr>
                </a:solidFill>
              </a:rPr>
            </a:fld>
            <a:endParaRPr lang="x-none">
              <a:solidFill>
                <a:prstClr val="black">
                  <a:tint val="75000"/>
                </a:prstClr>
              </a:solidFill>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endParaRPr lang="x-none"/>
          </a:p>
        </p:txBody>
      </p:sp>
      <p:sp>
        <p:nvSpPr>
          <p:cNvPr id="3" name="Объект 2"/>
          <p:cNvSpPr>
            <a:spLocks noGrp="1"/>
          </p:cNvSpPr>
          <p:nvPr>
            <p:ph sz="half" idx="1"/>
          </p:nvPr>
        </p:nvSpPr>
        <p:spPr>
          <a:xfrm>
            <a:off x="838200" y="1825625"/>
            <a:ext cx="5181600" cy="4351338"/>
          </a:xfrm>
        </p:spPr>
        <p:txBody>
          <a:bodyPr/>
          <a:lstStyle/>
          <a:p>
            <a:pPr lvl="0"/>
            <a:r>
              <a:rPr lang="ru-RU"/>
              <a:t>Образец текста</a:t>
            </a:r>
            <a:endParaRPr lang="ru-RU"/>
          </a:p>
          <a:p>
            <a:pPr lvl="1"/>
            <a:r>
              <a:rPr lang="ru-RU"/>
              <a:t>Второй уровень</a:t>
            </a:r>
            <a:endParaRPr lang="ru-RU"/>
          </a:p>
          <a:p>
            <a:pPr lvl="2"/>
            <a:r>
              <a:rPr lang="ru-RU"/>
              <a:t>Третий уровень</a:t>
            </a:r>
            <a:endParaRPr lang="ru-RU"/>
          </a:p>
          <a:p>
            <a:pPr lvl="3"/>
            <a:r>
              <a:rPr lang="ru-RU"/>
              <a:t>Четвертый уровень</a:t>
            </a:r>
            <a:endParaRPr lang="ru-RU"/>
          </a:p>
          <a:p>
            <a:pPr lvl="4"/>
            <a:r>
              <a:rPr lang="ru-RU"/>
              <a:t>Пятый уровень</a:t>
            </a:r>
            <a:endParaRPr lang="x-none"/>
          </a:p>
        </p:txBody>
      </p:sp>
      <p:sp>
        <p:nvSpPr>
          <p:cNvPr id="4" name="Объект 3"/>
          <p:cNvSpPr>
            <a:spLocks noGrp="1"/>
          </p:cNvSpPr>
          <p:nvPr>
            <p:ph sz="half" idx="2"/>
          </p:nvPr>
        </p:nvSpPr>
        <p:spPr>
          <a:xfrm>
            <a:off x="6172200" y="1825625"/>
            <a:ext cx="5181600" cy="4351338"/>
          </a:xfrm>
        </p:spPr>
        <p:txBody>
          <a:bodyPr/>
          <a:lstStyle/>
          <a:p>
            <a:pPr lvl="0"/>
            <a:r>
              <a:rPr lang="ru-RU"/>
              <a:t>Образец текста</a:t>
            </a:r>
            <a:endParaRPr lang="ru-RU"/>
          </a:p>
          <a:p>
            <a:pPr lvl="1"/>
            <a:r>
              <a:rPr lang="ru-RU"/>
              <a:t>Второй уровень</a:t>
            </a:r>
            <a:endParaRPr lang="ru-RU"/>
          </a:p>
          <a:p>
            <a:pPr lvl="2"/>
            <a:r>
              <a:rPr lang="ru-RU"/>
              <a:t>Третий уровень</a:t>
            </a:r>
            <a:endParaRPr lang="ru-RU"/>
          </a:p>
          <a:p>
            <a:pPr lvl="3"/>
            <a:r>
              <a:rPr lang="ru-RU"/>
              <a:t>Четвертый уровень</a:t>
            </a:r>
            <a:endParaRPr lang="ru-RU"/>
          </a:p>
          <a:p>
            <a:pPr lvl="4"/>
            <a:r>
              <a:rPr lang="ru-RU"/>
              <a:t>Пятый уровень</a:t>
            </a:r>
            <a:endParaRPr lang="x-none"/>
          </a:p>
        </p:txBody>
      </p:sp>
      <p:sp>
        <p:nvSpPr>
          <p:cNvPr id="5" name="Дата 4"/>
          <p:cNvSpPr>
            <a:spLocks noGrp="1"/>
          </p:cNvSpPr>
          <p:nvPr>
            <p:ph type="dt" sz="half" idx="10"/>
          </p:nvPr>
        </p:nvSpPr>
        <p:spPr/>
        <p:txBody>
          <a:bodyPr/>
          <a:lstStyle/>
          <a:p>
            <a:fld id="{410BB012-863D-416E-9FDD-6ED57577F3D7}" type="datetimeFigureOut">
              <a:rPr lang="x-none" smtClean="0">
                <a:solidFill>
                  <a:prstClr val="black">
                    <a:tint val="75000"/>
                  </a:prstClr>
                </a:solidFill>
              </a:rPr>
            </a:fld>
            <a:endParaRPr lang="x-none">
              <a:solidFill>
                <a:prstClr val="black">
                  <a:tint val="75000"/>
                </a:prstClr>
              </a:solidFill>
            </a:endParaRPr>
          </a:p>
        </p:txBody>
      </p:sp>
      <p:sp>
        <p:nvSpPr>
          <p:cNvPr id="6" name="Нижний колонтитул 5"/>
          <p:cNvSpPr>
            <a:spLocks noGrp="1"/>
          </p:cNvSpPr>
          <p:nvPr>
            <p:ph type="ftr" sz="quarter" idx="11"/>
          </p:nvPr>
        </p:nvSpPr>
        <p:spPr/>
        <p:txBody>
          <a:bodyPr/>
          <a:lstStyle/>
          <a:p>
            <a:endParaRPr lang="x-none">
              <a:solidFill>
                <a:prstClr val="black">
                  <a:tint val="75000"/>
                </a:prstClr>
              </a:solidFill>
            </a:endParaRPr>
          </a:p>
        </p:txBody>
      </p:sp>
      <p:sp>
        <p:nvSpPr>
          <p:cNvPr id="7" name="Номер слайда 6"/>
          <p:cNvSpPr>
            <a:spLocks noGrp="1"/>
          </p:cNvSpPr>
          <p:nvPr>
            <p:ph type="sldNum" sz="quarter" idx="12"/>
          </p:nvPr>
        </p:nvSpPr>
        <p:spPr/>
        <p:txBody>
          <a:bodyPr/>
          <a:lstStyle/>
          <a:p>
            <a:fld id="{5DD09AA6-336D-4628-A7AB-9439BD4AD797}" type="slidenum">
              <a:rPr lang="x-none" smtClean="0">
                <a:solidFill>
                  <a:prstClr val="black">
                    <a:tint val="75000"/>
                  </a:prstClr>
                </a:solidFill>
              </a:rPr>
            </a:fld>
            <a:endParaRPr lang="x-none">
              <a:solidFill>
                <a:prstClr val="black">
                  <a:tint val="75000"/>
                </a:prstClr>
              </a:solidFill>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365125"/>
            <a:ext cx="10515600" cy="1325563"/>
          </a:xfrm>
        </p:spPr>
        <p:txBody>
          <a:bodyPr/>
          <a:lstStyle/>
          <a:p>
            <a:r>
              <a:rPr lang="ru-RU"/>
              <a:t>Образец заголовка</a:t>
            </a:r>
            <a:endParaRPr lang="x-none"/>
          </a:p>
        </p:txBody>
      </p:sp>
      <p:sp>
        <p:nvSpPr>
          <p:cNvPr id="3" name="Текст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endParaRPr lang="ru-RU"/>
          </a:p>
        </p:txBody>
      </p:sp>
      <p:sp>
        <p:nvSpPr>
          <p:cNvPr id="4" name="Объект 3"/>
          <p:cNvSpPr>
            <a:spLocks noGrp="1"/>
          </p:cNvSpPr>
          <p:nvPr>
            <p:ph sz="half" idx="2"/>
          </p:nvPr>
        </p:nvSpPr>
        <p:spPr>
          <a:xfrm>
            <a:off x="839788" y="2505075"/>
            <a:ext cx="5157787" cy="3684588"/>
          </a:xfrm>
        </p:spPr>
        <p:txBody>
          <a:bodyPr/>
          <a:lstStyle/>
          <a:p>
            <a:pPr lvl="0"/>
            <a:r>
              <a:rPr lang="ru-RU"/>
              <a:t>Образец текста</a:t>
            </a:r>
            <a:endParaRPr lang="ru-RU"/>
          </a:p>
          <a:p>
            <a:pPr lvl="1"/>
            <a:r>
              <a:rPr lang="ru-RU"/>
              <a:t>Второй уровень</a:t>
            </a:r>
            <a:endParaRPr lang="ru-RU"/>
          </a:p>
          <a:p>
            <a:pPr lvl="2"/>
            <a:r>
              <a:rPr lang="ru-RU"/>
              <a:t>Третий уровень</a:t>
            </a:r>
            <a:endParaRPr lang="ru-RU"/>
          </a:p>
          <a:p>
            <a:pPr lvl="3"/>
            <a:r>
              <a:rPr lang="ru-RU"/>
              <a:t>Четвертый уровень</a:t>
            </a:r>
            <a:endParaRPr lang="ru-RU"/>
          </a:p>
          <a:p>
            <a:pPr lvl="4"/>
            <a:r>
              <a:rPr lang="ru-RU"/>
              <a:t>Пятый уровень</a:t>
            </a:r>
            <a:endParaRPr lang="x-none"/>
          </a:p>
        </p:txBody>
      </p:sp>
      <p:sp>
        <p:nvSpPr>
          <p:cNvPr id="5" name="Текст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endParaRPr lang="ru-RU"/>
          </a:p>
        </p:txBody>
      </p:sp>
      <p:sp>
        <p:nvSpPr>
          <p:cNvPr id="6" name="Объект 5"/>
          <p:cNvSpPr>
            <a:spLocks noGrp="1"/>
          </p:cNvSpPr>
          <p:nvPr>
            <p:ph sz="quarter" idx="4"/>
          </p:nvPr>
        </p:nvSpPr>
        <p:spPr>
          <a:xfrm>
            <a:off x="6172200" y="2505075"/>
            <a:ext cx="5183188" cy="3684588"/>
          </a:xfrm>
        </p:spPr>
        <p:txBody>
          <a:bodyPr/>
          <a:lstStyle/>
          <a:p>
            <a:pPr lvl="0"/>
            <a:r>
              <a:rPr lang="ru-RU"/>
              <a:t>Образец текста</a:t>
            </a:r>
            <a:endParaRPr lang="ru-RU"/>
          </a:p>
          <a:p>
            <a:pPr lvl="1"/>
            <a:r>
              <a:rPr lang="ru-RU"/>
              <a:t>Второй уровень</a:t>
            </a:r>
            <a:endParaRPr lang="ru-RU"/>
          </a:p>
          <a:p>
            <a:pPr lvl="2"/>
            <a:r>
              <a:rPr lang="ru-RU"/>
              <a:t>Третий уровень</a:t>
            </a:r>
            <a:endParaRPr lang="ru-RU"/>
          </a:p>
          <a:p>
            <a:pPr lvl="3"/>
            <a:r>
              <a:rPr lang="ru-RU"/>
              <a:t>Четвертый уровень</a:t>
            </a:r>
            <a:endParaRPr lang="ru-RU"/>
          </a:p>
          <a:p>
            <a:pPr lvl="4"/>
            <a:r>
              <a:rPr lang="ru-RU"/>
              <a:t>Пятый уровень</a:t>
            </a:r>
            <a:endParaRPr lang="x-none"/>
          </a:p>
        </p:txBody>
      </p:sp>
      <p:sp>
        <p:nvSpPr>
          <p:cNvPr id="7" name="Дата 6"/>
          <p:cNvSpPr>
            <a:spLocks noGrp="1"/>
          </p:cNvSpPr>
          <p:nvPr>
            <p:ph type="dt" sz="half" idx="10"/>
          </p:nvPr>
        </p:nvSpPr>
        <p:spPr/>
        <p:txBody>
          <a:bodyPr/>
          <a:lstStyle/>
          <a:p>
            <a:fld id="{410BB012-863D-416E-9FDD-6ED57577F3D7}" type="datetimeFigureOut">
              <a:rPr lang="x-none" smtClean="0">
                <a:solidFill>
                  <a:prstClr val="black">
                    <a:tint val="75000"/>
                  </a:prstClr>
                </a:solidFill>
              </a:rPr>
            </a:fld>
            <a:endParaRPr lang="x-none">
              <a:solidFill>
                <a:prstClr val="black">
                  <a:tint val="75000"/>
                </a:prstClr>
              </a:solidFill>
            </a:endParaRPr>
          </a:p>
        </p:txBody>
      </p:sp>
      <p:sp>
        <p:nvSpPr>
          <p:cNvPr id="8" name="Нижний колонтитул 7"/>
          <p:cNvSpPr>
            <a:spLocks noGrp="1"/>
          </p:cNvSpPr>
          <p:nvPr>
            <p:ph type="ftr" sz="quarter" idx="11"/>
          </p:nvPr>
        </p:nvSpPr>
        <p:spPr/>
        <p:txBody>
          <a:bodyPr/>
          <a:lstStyle/>
          <a:p>
            <a:endParaRPr lang="x-none">
              <a:solidFill>
                <a:prstClr val="black">
                  <a:tint val="75000"/>
                </a:prstClr>
              </a:solidFill>
            </a:endParaRPr>
          </a:p>
        </p:txBody>
      </p:sp>
      <p:sp>
        <p:nvSpPr>
          <p:cNvPr id="9" name="Номер слайда 8"/>
          <p:cNvSpPr>
            <a:spLocks noGrp="1"/>
          </p:cNvSpPr>
          <p:nvPr>
            <p:ph type="sldNum" sz="quarter" idx="12"/>
          </p:nvPr>
        </p:nvSpPr>
        <p:spPr/>
        <p:txBody>
          <a:bodyPr/>
          <a:lstStyle/>
          <a:p>
            <a:fld id="{5DD09AA6-336D-4628-A7AB-9439BD4AD797}" type="slidenum">
              <a:rPr lang="x-none" smtClean="0">
                <a:solidFill>
                  <a:prstClr val="black">
                    <a:tint val="75000"/>
                  </a:prstClr>
                </a:solidFill>
              </a:rPr>
            </a:fld>
            <a:endParaRPr lang="x-none">
              <a:solidFill>
                <a:prstClr val="black">
                  <a:tint val="75000"/>
                </a:prstClr>
              </a:solidFill>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endParaRPr lang="x-none"/>
          </a:p>
        </p:txBody>
      </p:sp>
      <p:sp>
        <p:nvSpPr>
          <p:cNvPr id="3" name="Дата 2"/>
          <p:cNvSpPr>
            <a:spLocks noGrp="1"/>
          </p:cNvSpPr>
          <p:nvPr>
            <p:ph type="dt" sz="half" idx="10"/>
          </p:nvPr>
        </p:nvSpPr>
        <p:spPr/>
        <p:txBody>
          <a:bodyPr/>
          <a:lstStyle/>
          <a:p>
            <a:fld id="{410BB012-863D-416E-9FDD-6ED57577F3D7}" type="datetimeFigureOut">
              <a:rPr lang="x-none" smtClean="0">
                <a:solidFill>
                  <a:prstClr val="black">
                    <a:tint val="75000"/>
                  </a:prstClr>
                </a:solidFill>
              </a:rPr>
            </a:fld>
            <a:endParaRPr lang="x-none">
              <a:solidFill>
                <a:prstClr val="black">
                  <a:tint val="75000"/>
                </a:prstClr>
              </a:solidFill>
            </a:endParaRPr>
          </a:p>
        </p:txBody>
      </p:sp>
      <p:sp>
        <p:nvSpPr>
          <p:cNvPr id="4" name="Нижний колонтитул 3"/>
          <p:cNvSpPr>
            <a:spLocks noGrp="1"/>
          </p:cNvSpPr>
          <p:nvPr>
            <p:ph type="ftr" sz="quarter" idx="11"/>
          </p:nvPr>
        </p:nvSpPr>
        <p:spPr/>
        <p:txBody>
          <a:bodyPr/>
          <a:lstStyle/>
          <a:p>
            <a:endParaRPr lang="x-none">
              <a:solidFill>
                <a:prstClr val="black">
                  <a:tint val="75000"/>
                </a:prstClr>
              </a:solidFill>
            </a:endParaRPr>
          </a:p>
        </p:txBody>
      </p:sp>
      <p:sp>
        <p:nvSpPr>
          <p:cNvPr id="5" name="Номер слайда 4"/>
          <p:cNvSpPr>
            <a:spLocks noGrp="1"/>
          </p:cNvSpPr>
          <p:nvPr>
            <p:ph type="sldNum" sz="quarter" idx="12"/>
          </p:nvPr>
        </p:nvSpPr>
        <p:spPr/>
        <p:txBody>
          <a:bodyPr/>
          <a:lstStyle/>
          <a:p>
            <a:fld id="{5DD09AA6-336D-4628-A7AB-9439BD4AD797}" type="slidenum">
              <a:rPr lang="x-none" smtClean="0">
                <a:solidFill>
                  <a:prstClr val="black">
                    <a:tint val="75000"/>
                  </a:prstClr>
                </a:solidFill>
              </a:rPr>
            </a:fld>
            <a:endParaRPr lang="x-none">
              <a:solidFill>
                <a:prstClr val="black">
                  <a:tint val="75000"/>
                </a:prstClr>
              </a:solidFill>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410BB012-863D-416E-9FDD-6ED57577F3D7}" type="datetimeFigureOut">
              <a:rPr lang="x-none" smtClean="0">
                <a:solidFill>
                  <a:prstClr val="black">
                    <a:tint val="75000"/>
                  </a:prstClr>
                </a:solidFill>
              </a:rPr>
            </a:fld>
            <a:endParaRPr lang="x-none">
              <a:solidFill>
                <a:prstClr val="black">
                  <a:tint val="75000"/>
                </a:prstClr>
              </a:solidFill>
            </a:endParaRPr>
          </a:p>
        </p:txBody>
      </p:sp>
      <p:sp>
        <p:nvSpPr>
          <p:cNvPr id="3" name="Нижний колонтитул 2"/>
          <p:cNvSpPr>
            <a:spLocks noGrp="1"/>
          </p:cNvSpPr>
          <p:nvPr>
            <p:ph type="ftr" sz="quarter" idx="11"/>
          </p:nvPr>
        </p:nvSpPr>
        <p:spPr/>
        <p:txBody>
          <a:bodyPr/>
          <a:lstStyle/>
          <a:p>
            <a:endParaRPr lang="x-none">
              <a:solidFill>
                <a:prstClr val="black">
                  <a:tint val="75000"/>
                </a:prstClr>
              </a:solidFill>
            </a:endParaRPr>
          </a:p>
        </p:txBody>
      </p:sp>
      <p:sp>
        <p:nvSpPr>
          <p:cNvPr id="4" name="Номер слайда 3"/>
          <p:cNvSpPr>
            <a:spLocks noGrp="1"/>
          </p:cNvSpPr>
          <p:nvPr>
            <p:ph type="sldNum" sz="quarter" idx="12"/>
          </p:nvPr>
        </p:nvSpPr>
        <p:spPr/>
        <p:txBody>
          <a:bodyPr/>
          <a:lstStyle/>
          <a:p>
            <a:fld id="{5DD09AA6-336D-4628-A7AB-9439BD4AD797}" type="slidenum">
              <a:rPr lang="x-none" smtClean="0">
                <a:solidFill>
                  <a:prstClr val="black">
                    <a:tint val="75000"/>
                  </a:prstClr>
                </a:solidFill>
              </a:rPr>
            </a:fld>
            <a:endParaRPr lang="x-none">
              <a:solidFill>
                <a:prstClr val="black">
                  <a:tint val="75000"/>
                </a:prstClr>
              </a:solidFill>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a:t>Образец заголовка</a:t>
            </a:r>
            <a:endParaRPr lang="x-none"/>
          </a:p>
        </p:txBody>
      </p:sp>
      <p:sp>
        <p:nvSpPr>
          <p:cNvPr id="3" name="Объект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endParaRPr lang="ru-RU"/>
          </a:p>
          <a:p>
            <a:pPr lvl="1"/>
            <a:r>
              <a:rPr lang="ru-RU"/>
              <a:t>Второй уровень</a:t>
            </a:r>
            <a:endParaRPr lang="ru-RU"/>
          </a:p>
          <a:p>
            <a:pPr lvl="2"/>
            <a:r>
              <a:rPr lang="ru-RU"/>
              <a:t>Третий уровень</a:t>
            </a:r>
            <a:endParaRPr lang="ru-RU"/>
          </a:p>
          <a:p>
            <a:pPr lvl="3"/>
            <a:r>
              <a:rPr lang="ru-RU"/>
              <a:t>Четвертый уровень</a:t>
            </a:r>
            <a:endParaRPr lang="ru-RU"/>
          </a:p>
          <a:p>
            <a:pPr lvl="4"/>
            <a:r>
              <a:rPr lang="ru-RU"/>
              <a:t>Пятый уровень</a:t>
            </a:r>
            <a:endParaRPr lang="x-none"/>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endParaRPr lang="ru-RU"/>
          </a:p>
        </p:txBody>
      </p:sp>
      <p:sp>
        <p:nvSpPr>
          <p:cNvPr id="5" name="Дата 4"/>
          <p:cNvSpPr>
            <a:spLocks noGrp="1"/>
          </p:cNvSpPr>
          <p:nvPr>
            <p:ph type="dt" sz="half" idx="10"/>
          </p:nvPr>
        </p:nvSpPr>
        <p:spPr/>
        <p:txBody>
          <a:bodyPr/>
          <a:lstStyle/>
          <a:p>
            <a:fld id="{410BB012-863D-416E-9FDD-6ED57577F3D7}" type="datetimeFigureOut">
              <a:rPr lang="x-none" smtClean="0">
                <a:solidFill>
                  <a:prstClr val="black">
                    <a:tint val="75000"/>
                  </a:prstClr>
                </a:solidFill>
              </a:rPr>
            </a:fld>
            <a:endParaRPr lang="x-none">
              <a:solidFill>
                <a:prstClr val="black">
                  <a:tint val="75000"/>
                </a:prstClr>
              </a:solidFill>
            </a:endParaRPr>
          </a:p>
        </p:txBody>
      </p:sp>
      <p:sp>
        <p:nvSpPr>
          <p:cNvPr id="6" name="Нижний колонтитул 5"/>
          <p:cNvSpPr>
            <a:spLocks noGrp="1"/>
          </p:cNvSpPr>
          <p:nvPr>
            <p:ph type="ftr" sz="quarter" idx="11"/>
          </p:nvPr>
        </p:nvSpPr>
        <p:spPr/>
        <p:txBody>
          <a:bodyPr/>
          <a:lstStyle/>
          <a:p>
            <a:endParaRPr lang="x-none">
              <a:solidFill>
                <a:prstClr val="black">
                  <a:tint val="75000"/>
                </a:prstClr>
              </a:solidFill>
            </a:endParaRPr>
          </a:p>
        </p:txBody>
      </p:sp>
      <p:sp>
        <p:nvSpPr>
          <p:cNvPr id="7" name="Номер слайда 6"/>
          <p:cNvSpPr>
            <a:spLocks noGrp="1"/>
          </p:cNvSpPr>
          <p:nvPr>
            <p:ph type="sldNum" sz="quarter" idx="12"/>
          </p:nvPr>
        </p:nvSpPr>
        <p:spPr/>
        <p:txBody>
          <a:bodyPr/>
          <a:lstStyle/>
          <a:p>
            <a:fld id="{5DD09AA6-336D-4628-A7AB-9439BD4AD797}" type="slidenum">
              <a:rPr lang="x-none" smtClean="0">
                <a:solidFill>
                  <a:prstClr val="black">
                    <a:tint val="75000"/>
                  </a:prstClr>
                </a:solidFill>
              </a:rPr>
            </a:fld>
            <a:endParaRPr lang="x-none">
              <a:solidFill>
                <a:prstClr val="black">
                  <a:tint val="75000"/>
                </a:prstClr>
              </a:solidFill>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Тақырып және нысан">
    <p:spTree>
      <p:nvGrpSpPr>
        <p:cNvPr id="1" name=""/>
        <p:cNvGrpSpPr/>
        <p:nvPr/>
      </p:nvGrpSpPr>
      <p:grpSpPr>
        <a:xfrm>
          <a:off x="0" y="0"/>
          <a:ext cx="0" cy="0"/>
          <a:chOff x="0" y="0"/>
          <a:chExt cx="0" cy="0"/>
        </a:xfrm>
      </p:grpSpPr>
      <p:sp>
        <p:nvSpPr>
          <p:cNvPr id="2" name="Тақырып 1"/>
          <p:cNvSpPr>
            <a:spLocks noGrp="1"/>
          </p:cNvSpPr>
          <p:nvPr>
            <p:ph type="title" hasCustomPrompt="1"/>
          </p:nvPr>
        </p:nvSpPr>
        <p:spPr/>
        <p:txBody>
          <a:bodyPr/>
          <a:lstStyle/>
          <a:p>
            <a:r>
              <a:rPr lang="en-US"/>
              <a:t>Тақырып үлгісі</a:t>
            </a:r>
            <a:endParaRPr lang="en-US"/>
          </a:p>
        </p:txBody>
      </p:sp>
      <p:sp>
        <p:nvSpPr>
          <p:cNvPr id="3" name="Мазмұн 2"/>
          <p:cNvSpPr>
            <a:spLocks noGrp="1"/>
          </p:cNvSpPr>
          <p:nvPr>
            <p:ph idx="1" hasCustomPrompt="1"/>
          </p:nvPr>
        </p:nvSpPr>
        <p:spPr/>
        <p:txBody>
          <a:bodyPr/>
          <a:lstStyle/>
          <a:p>
            <a:pPr lvl="0"/>
            <a:r>
              <a:rPr lang="en-US"/>
              <a:t>Мәтін үлгісі</a:t>
            </a:r>
            <a:endParaRPr lang="en-US"/>
          </a:p>
          <a:p>
            <a:pPr lvl="1"/>
            <a:r>
              <a:rPr lang="en-US"/>
              <a:t>Екінші деңгей</a:t>
            </a:r>
            <a:endParaRPr lang="en-US"/>
          </a:p>
          <a:p>
            <a:pPr lvl="2"/>
            <a:r>
              <a:rPr lang="en-US"/>
              <a:t>Үшінші деңгей</a:t>
            </a:r>
            <a:endParaRPr lang="en-US"/>
          </a:p>
          <a:p>
            <a:pPr lvl="3"/>
            <a:r>
              <a:rPr lang="en-US"/>
              <a:t>Төртінші деңгей</a:t>
            </a:r>
            <a:endParaRPr lang="en-US"/>
          </a:p>
          <a:p>
            <a:pPr lvl="4"/>
            <a:r>
              <a:rPr lang="en-US"/>
              <a:t>Бесінші деңгей</a:t>
            </a:r>
            <a:endParaRPr lang="en-US"/>
          </a:p>
        </p:txBody>
      </p:sp>
      <p:sp>
        <p:nvSpPr>
          <p:cNvPr id="4" name="Күн 3"/>
          <p:cNvSpPr>
            <a:spLocks noGrp="1"/>
          </p:cNvSpPr>
          <p:nvPr>
            <p:ph type="dt" sz="half" idx="10"/>
          </p:nvPr>
        </p:nvSpPr>
        <p:spPr/>
        <p:txBody>
          <a:bodyPr/>
          <a:lstStyle/>
          <a:p>
            <a:fld id="{AC454A18-402B-4DB2-BDB6-E9F45DB82962}" type="datetimeFigureOut">
              <a:rPr lang="en-US" smtClean="0"/>
            </a:fld>
            <a:endParaRPr lang="en-US"/>
          </a:p>
        </p:txBody>
      </p:sp>
      <p:sp>
        <p:nvSpPr>
          <p:cNvPr id="5" name="Төменгі деректеме 4"/>
          <p:cNvSpPr>
            <a:spLocks noGrp="1"/>
          </p:cNvSpPr>
          <p:nvPr>
            <p:ph type="ftr" sz="quarter" idx="11"/>
          </p:nvPr>
        </p:nvSpPr>
        <p:spPr/>
        <p:txBody>
          <a:bodyPr/>
          <a:lstStyle/>
          <a:p>
            <a:endParaRPr lang="en-US"/>
          </a:p>
        </p:txBody>
      </p:sp>
      <p:sp>
        <p:nvSpPr>
          <p:cNvPr id="6" name="Слайд нөмірі 5"/>
          <p:cNvSpPr>
            <a:spLocks noGrp="1"/>
          </p:cNvSpPr>
          <p:nvPr>
            <p:ph type="sldNum" sz="quarter" idx="12"/>
          </p:nvPr>
        </p:nvSpPr>
        <p:spPr/>
        <p:txBody>
          <a:bodyPr/>
          <a:lstStyle/>
          <a:p>
            <a:fld id="{141E361B-97EE-40C2-B7C1-6A54DD14BEDC}" type="slidenum">
              <a:rPr lang="en-US" smtClean="0"/>
            </a:fld>
            <a:endParaRPr 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a:t>Образец заголовка</a:t>
            </a:r>
            <a:endParaRPr lang="x-none"/>
          </a:p>
        </p:txBody>
      </p:sp>
      <p:sp>
        <p:nvSpPr>
          <p:cNvPr id="3" name="Рисунок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x-none"/>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endParaRPr lang="ru-RU"/>
          </a:p>
        </p:txBody>
      </p:sp>
      <p:sp>
        <p:nvSpPr>
          <p:cNvPr id="5" name="Дата 4"/>
          <p:cNvSpPr>
            <a:spLocks noGrp="1"/>
          </p:cNvSpPr>
          <p:nvPr>
            <p:ph type="dt" sz="half" idx="10"/>
          </p:nvPr>
        </p:nvSpPr>
        <p:spPr/>
        <p:txBody>
          <a:bodyPr/>
          <a:lstStyle/>
          <a:p>
            <a:fld id="{410BB012-863D-416E-9FDD-6ED57577F3D7}" type="datetimeFigureOut">
              <a:rPr lang="x-none" smtClean="0">
                <a:solidFill>
                  <a:prstClr val="black">
                    <a:tint val="75000"/>
                  </a:prstClr>
                </a:solidFill>
              </a:rPr>
            </a:fld>
            <a:endParaRPr lang="x-none">
              <a:solidFill>
                <a:prstClr val="black">
                  <a:tint val="75000"/>
                </a:prstClr>
              </a:solidFill>
            </a:endParaRPr>
          </a:p>
        </p:txBody>
      </p:sp>
      <p:sp>
        <p:nvSpPr>
          <p:cNvPr id="6" name="Нижний колонтитул 5"/>
          <p:cNvSpPr>
            <a:spLocks noGrp="1"/>
          </p:cNvSpPr>
          <p:nvPr>
            <p:ph type="ftr" sz="quarter" idx="11"/>
          </p:nvPr>
        </p:nvSpPr>
        <p:spPr/>
        <p:txBody>
          <a:bodyPr/>
          <a:lstStyle/>
          <a:p>
            <a:endParaRPr lang="x-none">
              <a:solidFill>
                <a:prstClr val="black">
                  <a:tint val="75000"/>
                </a:prstClr>
              </a:solidFill>
            </a:endParaRPr>
          </a:p>
        </p:txBody>
      </p:sp>
      <p:sp>
        <p:nvSpPr>
          <p:cNvPr id="7" name="Номер слайда 6"/>
          <p:cNvSpPr>
            <a:spLocks noGrp="1"/>
          </p:cNvSpPr>
          <p:nvPr>
            <p:ph type="sldNum" sz="quarter" idx="12"/>
          </p:nvPr>
        </p:nvSpPr>
        <p:spPr/>
        <p:txBody>
          <a:bodyPr/>
          <a:lstStyle/>
          <a:p>
            <a:fld id="{5DD09AA6-336D-4628-A7AB-9439BD4AD797}" type="slidenum">
              <a:rPr lang="x-none" smtClean="0">
                <a:solidFill>
                  <a:prstClr val="black">
                    <a:tint val="75000"/>
                  </a:prstClr>
                </a:solidFill>
              </a:rPr>
            </a:fld>
            <a:endParaRPr lang="x-none">
              <a:solidFill>
                <a:prstClr val="black">
                  <a:tint val="75000"/>
                </a:prstClr>
              </a:solidFill>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endParaRPr lang="x-none"/>
          </a:p>
        </p:txBody>
      </p:sp>
      <p:sp>
        <p:nvSpPr>
          <p:cNvPr id="3" name="Вертикальный текст 2"/>
          <p:cNvSpPr>
            <a:spLocks noGrp="1"/>
          </p:cNvSpPr>
          <p:nvPr>
            <p:ph type="body" orient="vert" idx="1"/>
          </p:nvPr>
        </p:nvSpPr>
        <p:spPr/>
        <p:txBody>
          <a:bodyPr vert="eaVert"/>
          <a:lstStyle/>
          <a:p>
            <a:pPr lvl="0"/>
            <a:r>
              <a:rPr lang="ru-RU"/>
              <a:t>Образец текста</a:t>
            </a:r>
            <a:endParaRPr lang="ru-RU"/>
          </a:p>
          <a:p>
            <a:pPr lvl="1"/>
            <a:r>
              <a:rPr lang="ru-RU"/>
              <a:t>Второй уровень</a:t>
            </a:r>
            <a:endParaRPr lang="ru-RU"/>
          </a:p>
          <a:p>
            <a:pPr lvl="2"/>
            <a:r>
              <a:rPr lang="ru-RU"/>
              <a:t>Третий уровень</a:t>
            </a:r>
            <a:endParaRPr lang="ru-RU"/>
          </a:p>
          <a:p>
            <a:pPr lvl="3"/>
            <a:r>
              <a:rPr lang="ru-RU"/>
              <a:t>Четвертый уровень</a:t>
            </a:r>
            <a:endParaRPr lang="ru-RU"/>
          </a:p>
          <a:p>
            <a:pPr lvl="4"/>
            <a:r>
              <a:rPr lang="ru-RU"/>
              <a:t>Пятый уровень</a:t>
            </a:r>
            <a:endParaRPr lang="x-none"/>
          </a:p>
        </p:txBody>
      </p:sp>
      <p:sp>
        <p:nvSpPr>
          <p:cNvPr id="4" name="Дата 3"/>
          <p:cNvSpPr>
            <a:spLocks noGrp="1"/>
          </p:cNvSpPr>
          <p:nvPr>
            <p:ph type="dt" sz="half" idx="10"/>
          </p:nvPr>
        </p:nvSpPr>
        <p:spPr/>
        <p:txBody>
          <a:bodyPr/>
          <a:lstStyle/>
          <a:p>
            <a:fld id="{410BB012-863D-416E-9FDD-6ED57577F3D7}" type="datetimeFigureOut">
              <a:rPr lang="x-none" smtClean="0">
                <a:solidFill>
                  <a:prstClr val="black">
                    <a:tint val="75000"/>
                  </a:prstClr>
                </a:solidFill>
              </a:rPr>
            </a:fld>
            <a:endParaRPr lang="x-none">
              <a:solidFill>
                <a:prstClr val="black">
                  <a:tint val="75000"/>
                </a:prstClr>
              </a:solidFill>
            </a:endParaRPr>
          </a:p>
        </p:txBody>
      </p:sp>
      <p:sp>
        <p:nvSpPr>
          <p:cNvPr id="5" name="Нижний колонтитул 4"/>
          <p:cNvSpPr>
            <a:spLocks noGrp="1"/>
          </p:cNvSpPr>
          <p:nvPr>
            <p:ph type="ftr" sz="quarter" idx="11"/>
          </p:nvPr>
        </p:nvSpPr>
        <p:spPr/>
        <p:txBody>
          <a:bodyPr/>
          <a:lstStyle/>
          <a:p>
            <a:endParaRPr lang="x-none">
              <a:solidFill>
                <a:prstClr val="black">
                  <a:tint val="75000"/>
                </a:prstClr>
              </a:solidFill>
            </a:endParaRPr>
          </a:p>
        </p:txBody>
      </p:sp>
      <p:sp>
        <p:nvSpPr>
          <p:cNvPr id="6" name="Номер слайда 5"/>
          <p:cNvSpPr>
            <a:spLocks noGrp="1"/>
          </p:cNvSpPr>
          <p:nvPr>
            <p:ph type="sldNum" sz="quarter" idx="12"/>
          </p:nvPr>
        </p:nvSpPr>
        <p:spPr/>
        <p:txBody>
          <a:bodyPr/>
          <a:lstStyle/>
          <a:p>
            <a:fld id="{5DD09AA6-336D-4628-A7AB-9439BD4AD797}" type="slidenum">
              <a:rPr lang="x-none" smtClean="0">
                <a:solidFill>
                  <a:prstClr val="black">
                    <a:tint val="75000"/>
                  </a:prstClr>
                </a:solidFill>
              </a:rPr>
            </a:fld>
            <a:endParaRPr lang="x-none">
              <a:solidFill>
                <a:prstClr val="black">
                  <a:tint val="75000"/>
                </a:prstClr>
              </a:solidFill>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8724900" y="365125"/>
            <a:ext cx="2628900" cy="5811838"/>
          </a:xfrm>
        </p:spPr>
        <p:txBody>
          <a:bodyPr vert="eaVert"/>
          <a:lstStyle/>
          <a:p>
            <a:r>
              <a:rPr lang="ru-RU"/>
              <a:t>Образец заголовка</a:t>
            </a:r>
            <a:endParaRPr lang="x-none"/>
          </a:p>
        </p:txBody>
      </p:sp>
      <p:sp>
        <p:nvSpPr>
          <p:cNvPr id="3" name="Вертикальный текст 2"/>
          <p:cNvSpPr>
            <a:spLocks noGrp="1"/>
          </p:cNvSpPr>
          <p:nvPr>
            <p:ph type="body" orient="vert" idx="1"/>
          </p:nvPr>
        </p:nvSpPr>
        <p:spPr>
          <a:xfrm>
            <a:off x="838200" y="365125"/>
            <a:ext cx="7734300" cy="5811838"/>
          </a:xfrm>
        </p:spPr>
        <p:txBody>
          <a:bodyPr vert="eaVert"/>
          <a:lstStyle/>
          <a:p>
            <a:pPr lvl="0"/>
            <a:r>
              <a:rPr lang="ru-RU"/>
              <a:t>Образец текста</a:t>
            </a:r>
            <a:endParaRPr lang="ru-RU"/>
          </a:p>
          <a:p>
            <a:pPr lvl="1"/>
            <a:r>
              <a:rPr lang="ru-RU"/>
              <a:t>Второй уровень</a:t>
            </a:r>
            <a:endParaRPr lang="ru-RU"/>
          </a:p>
          <a:p>
            <a:pPr lvl="2"/>
            <a:r>
              <a:rPr lang="ru-RU"/>
              <a:t>Третий уровень</a:t>
            </a:r>
            <a:endParaRPr lang="ru-RU"/>
          </a:p>
          <a:p>
            <a:pPr lvl="3"/>
            <a:r>
              <a:rPr lang="ru-RU"/>
              <a:t>Четвертый уровень</a:t>
            </a:r>
            <a:endParaRPr lang="ru-RU"/>
          </a:p>
          <a:p>
            <a:pPr lvl="4"/>
            <a:r>
              <a:rPr lang="ru-RU"/>
              <a:t>Пятый уровень</a:t>
            </a:r>
            <a:endParaRPr lang="x-none"/>
          </a:p>
        </p:txBody>
      </p:sp>
      <p:sp>
        <p:nvSpPr>
          <p:cNvPr id="4" name="Дата 3"/>
          <p:cNvSpPr>
            <a:spLocks noGrp="1"/>
          </p:cNvSpPr>
          <p:nvPr>
            <p:ph type="dt" sz="half" idx="10"/>
          </p:nvPr>
        </p:nvSpPr>
        <p:spPr/>
        <p:txBody>
          <a:bodyPr/>
          <a:lstStyle/>
          <a:p>
            <a:fld id="{410BB012-863D-416E-9FDD-6ED57577F3D7}" type="datetimeFigureOut">
              <a:rPr lang="x-none" smtClean="0">
                <a:solidFill>
                  <a:prstClr val="black">
                    <a:tint val="75000"/>
                  </a:prstClr>
                </a:solidFill>
              </a:rPr>
            </a:fld>
            <a:endParaRPr lang="x-none">
              <a:solidFill>
                <a:prstClr val="black">
                  <a:tint val="75000"/>
                </a:prstClr>
              </a:solidFill>
            </a:endParaRPr>
          </a:p>
        </p:txBody>
      </p:sp>
      <p:sp>
        <p:nvSpPr>
          <p:cNvPr id="5" name="Нижний колонтитул 4"/>
          <p:cNvSpPr>
            <a:spLocks noGrp="1"/>
          </p:cNvSpPr>
          <p:nvPr>
            <p:ph type="ftr" sz="quarter" idx="11"/>
          </p:nvPr>
        </p:nvSpPr>
        <p:spPr/>
        <p:txBody>
          <a:bodyPr/>
          <a:lstStyle/>
          <a:p>
            <a:endParaRPr lang="x-none">
              <a:solidFill>
                <a:prstClr val="black">
                  <a:tint val="75000"/>
                </a:prstClr>
              </a:solidFill>
            </a:endParaRPr>
          </a:p>
        </p:txBody>
      </p:sp>
      <p:sp>
        <p:nvSpPr>
          <p:cNvPr id="6" name="Номер слайда 5"/>
          <p:cNvSpPr>
            <a:spLocks noGrp="1"/>
          </p:cNvSpPr>
          <p:nvPr>
            <p:ph type="sldNum" sz="quarter" idx="12"/>
          </p:nvPr>
        </p:nvSpPr>
        <p:spPr/>
        <p:txBody>
          <a:bodyPr/>
          <a:lstStyle/>
          <a:p>
            <a:fld id="{5DD09AA6-336D-4628-A7AB-9439BD4AD797}" type="slidenum">
              <a:rPr lang="x-none" smtClean="0">
                <a:solidFill>
                  <a:prstClr val="black">
                    <a:tint val="75000"/>
                  </a:prstClr>
                </a:solidFill>
              </a:rPr>
            </a:fld>
            <a:endParaRPr lang="x-none">
              <a:solidFill>
                <a:prstClr val="black">
                  <a:tint val="75000"/>
                </a:prstClr>
              </a:solidFill>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Бөлім тақырыбы">
    <p:spTree>
      <p:nvGrpSpPr>
        <p:cNvPr id="1" name=""/>
        <p:cNvGrpSpPr/>
        <p:nvPr/>
      </p:nvGrpSpPr>
      <p:grpSpPr>
        <a:xfrm>
          <a:off x="0" y="0"/>
          <a:ext cx="0" cy="0"/>
          <a:chOff x="0" y="0"/>
          <a:chExt cx="0" cy="0"/>
        </a:xfrm>
      </p:grpSpPr>
      <p:sp>
        <p:nvSpPr>
          <p:cNvPr id="2" name="Тақырып 1"/>
          <p:cNvSpPr>
            <a:spLocks noGrp="1"/>
          </p:cNvSpPr>
          <p:nvPr>
            <p:ph type="title" hasCustomPrompt="1"/>
          </p:nvPr>
        </p:nvSpPr>
        <p:spPr>
          <a:xfrm>
            <a:off x="831850" y="1709738"/>
            <a:ext cx="10515600" cy="2852737"/>
          </a:xfrm>
        </p:spPr>
        <p:txBody>
          <a:bodyPr anchor="b"/>
          <a:lstStyle>
            <a:lvl1pPr>
              <a:defRPr sz="6000"/>
            </a:lvl1pPr>
          </a:lstStyle>
          <a:p>
            <a:r>
              <a:rPr lang="en-US"/>
              <a:t>Тақырып үлгісі</a:t>
            </a:r>
            <a:endParaRPr lang="en-US"/>
          </a:p>
        </p:txBody>
      </p:sp>
      <p:sp>
        <p:nvSpPr>
          <p:cNvPr id="3" name="Мәтін 2"/>
          <p:cNvSpPr>
            <a:spLocks noGrp="1"/>
          </p:cNvSpPr>
          <p:nvPr>
            <p:ph type="body" idx="1" hasCustomPrompt="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Мәтін үлгісі</a:t>
            </a:r>
            <a:endParaRPr lang="en-US"/>
          </a:p>
        </p:txBody>
      </p:sp>
      <p:sp>
        <p:nvSpPr>
          <p:cNvPr id="4" name="Күн 3"/>
          <p:cNvSpPr>
            <a:spLocks noGrp="1"/>
          </p:cNvSpPr>
          <p:nvPr>
            <p:ph type="dt" sz="half" idx="10"/>
          </p:nvPr>
        </p:nvSpPr>
        <p:spPr/>
        <p:txBody>
          <a:bodyPr/>
          <a:lstStyle/>
          <a:p>
            <a:fld id="{AC454A18-402B-4DB2-BDB6-E9F45DB82962}" type="datetimeFigureOut">
              <a:rPr lang="en-US" smtClean="0"/>
            </a:fld>
            <a:endParaRPr lang="en-US"/>
          </a:p>
        </p:txBody>
      </p:sp>
      <p:sp>
        <p:nvSpPr>
          <p:cNvPr id="5" name="Төменгі деректеме 4"/>
          <p:cNvSpPr>
            <a:spLocks noGrp="1"/>
          </p:cNvSpPr>
          <p:nvPr>
            <p:ph type="ftr" sz="quarter" idx="11"/>
          </p:nvPr>
        </p:nvSpPr>
        <p:spPr/>
        <p:txBody>
          <a:bodyPr/>
          <a:lstStyle/>
          <a:p>
            <a:endParaRPr lang="en-US"/>
          </a:p>
        </p:txBody>
      </p:sp>
      <p:sp>
        <p:nvSpPr>
          <p:cNvPr id="6" name="Слайд нөмірі 5"/>
          <p:cNvSpPr>
            <a:spLocks noGrp="1"/>
          </p:cNvSpPr>
          <p:nvPr>
            <p:ph type="sldNum" sz="quarter" idx="12"/>
          </p:nvPr>
        </p:nvSpPr>
        <p:spPr/>
        <p:txBody>
          <a:bodyPr/>
          <a:lstStyle/>
          <a:p>
            <a:fld id="{141E361B-97EE-40C2-B7C1-6A54DD14BEDC}" type="slidenum">
              <a:rPr lang="en-US" smtClean="0"/>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Екі нысан">
    <p:spTree>
      <p:nvGrpSpPr>
        <p:cNvPr id="1" name=""/>
        <p:cNvGrpSpPr/>
        <p:nvPr/>
      </p:nvGrpSpPr>
      <p:grpSpPr>
        <a:xfrm>
          <a:off x="0" y="0"/>
          <a:ext cx="0" cy="0"/>
          <a:chOff x="0" y="0"/>
          <a:chExt cx="0" cy="0"/>
        </a:xfrm>
      </p:grpSpPr>
      <p:sp>
        <p:nvSpPr>
          <p:cNvPr id="2" name="Тақырып 1"/>
          <p:cNvSpPr>
            <a:spLocks noGrp="1"/>
          </p:cNvSpPr>
          <p:nvPr>
            <p:ph type="title" hasCustomPrompt="1"/>
          </p:nvPr>
        </p:nvSpPr>
        <p:spPr/>
        <p:txBody>
          <a:bodyPr/>
          <a:lstStyle/>
          <a:p>
            <a:r>
              <a:rPr lang="en-US"/>
              <a:t>Тақырып үлгісі</a:t>
            </a:r>
            <a:endParaRPr lang="en-US"/>
          </a:p>
        </p:txBody>
      </p:sp>
      <p:sp>
        <p:nvSpPr>
          <p:cNvPr id="3" name="Мазмұн 2"/>
          <p:cNvSpPr>
            <a:spLocks noGrp="1"/>
          </p:cNvSpPr>
          <p:nvPr>
            <p:ph sz="half" idx="1" hasCustomPrompt="1"/>
          </p:nvPr>
        </p:nvSpPr>
        <p:spPr>
          <a:xfrm>
            <a:off x="838200" y="1825625"/>
            <a:ext cx="5181600" cy="4351338"/>
          </a:xfrm>
        </p:spPr>
        <p:txBody>
          <a:bodyPr/>
          <a:lstStyle/>
          <a:p>
            <a:pPr lvl="0"/>
            <a:r>
              <a:rPr lang="en-US"/>
              <a:t>Мәтін үлгісі</a:t>
            </a:r>
            <a:endParaRPr lang="en-US"/>
          </a:p>
          <a:p>
            <a:pPr lvl="1"/>
            <a:r>
              <a:rPr lang="en-US"/>
              <a:t>Екінші деңгей</a:t>
            </a:r>
            <a:endParaRPr lang="en-US"/>
          </a:p>
          <a:p>
            <a:pPr lvl="2"/>
            <a:r>
              <a:rPr lang="en-US"/>
              <a:t>Үшінші деңгей</a:t>
            </a:r>
            <a:endParaRPr lang="en-US"/>
          </a:p>
          <a:p>
            <a:pPr lvl="3"/>
            <a:r>
              <a:rPr lang="en-US"/>
              <a:t>Төртінші деңгей</a:t>
            </a:r>
            <a:endParaRPr lang="en-US"/>
          </a:p>
          <a:p>
            <a:pPr lvl="4"/>
            <a:r>
              <a:rPr lang="en-US"/>
              <a:t>Бесінші деңгей</a:t>
            </a:r>
            <a:endParaRPr lang="en-US"/>
          </a:p>
        </p:txBody>
      </p:sp>
      <p:sp>
        <p:nvSpPr>
          <p:cNvPr id="4" name="Мазмұн 3"/>
          <p:cNvSpPr>
            <a:spLocks noGrp="1"/>
          </p:cNvSpPr>
          <p:nvPr>
            <p:ph sz="half" idx="2" hasCustomPrompt="1"/>
          </p:nvPr>
        </p:nvSpPr>
        <p:spPr>
          <a:xfrm>
            <a:off x="6172200" y="1825625"/>
            <a:ext cx="5181600" cy="4351338"/>
          </a:xfrm>
        </p:spPr>
        <p:txBody>
          <a:bodyPr/>
          <a:lstStyle/>
          <a:p>
            <a:pPr lvl="0"/>
            <a:r>
              <a:rPr lang="en-US"/>
              <a:t>Мәтін үлгісі</a:t>
            </a:r>
            <a:endParaRPr lang="en-US"/>
          </a:p>
          <a:p>
            <a:pPr lvl="1"/>
            <a:r>
              <a:rPr lang="en-US"/>
              <a:t>Екінші деңгей</a:t>
            </a:r>
            <a:endParaRPr lang="en-US"/>
          </a:p>
          <a:p>
            <a:pPr lvl="2"/>
            <a:r>
              <a:rPr lang="en-US"/>
              <a:t>Үшінші деңгей</a:t>
            </a:r>
            <a:endParaRPr lang="en-US"/>
          </a:p>
          <a:p>
            <a:pPr lvl="3"/>
            <a:r>
              <a:rPr lang="en-US"/>
              <a:t>Төртінші деңгей</a:t>
            </a:r>
            <a:endParaRPr lang="en-US"/>
          </a:p>
          <a:p>
            <a:pPr lvl="4"/>
            <a:r>
              <a:rPr lang="en-US"/>
              <a:t>Бесінші деңгей</a:t>
            </a:r>
            <a:endParaRPr lang="en-US"/>
          </a:p>
        </p:txBody>
      </p:sp>
      <p:sp>
        <p:nvSpPr>
          <p:cNvPr id="5" name="Күн 4"/>
          <p:cNvSpPr>
            <a:spLocks noGrp="1"/>
          </p:cNvSpPr>
          <p:nvPr>
            <p:ph type="dt" sz="half" idx="10"/>
          </p:nvPr>
        </p:nvSpPr>
        <p:spPr/>
        <p:txBody>
          <a:bodyPr/>
          <a:lstStyle/>
          <a:p>
            <a:fld id="{AC454A18-402B-4DB2-BDB6-E9F45DB82962}" type="datetimeFigureOut">
              <a:rPr lang="en-US" smtClean="0"/>
            </a:fld>
            <a:endParaRPr lang="en-US"/>
          </a:p>
        </p:txBody>
      </p:sp>
      <p:sp>
        <p:nvSpPr>
          <p:cNvPr id="6" name="Төменгі деректеме 5"/>
          <p:cNvSpPr>
            <a:spLocks noGrp="1"/>
          </p:cNvSpPr>
          <p:nvPr>
            <p:ph type="ftr" sz="quarter" idx="11"/>
          </p:nvPr>
        </p:nvSpPr>
        <p:spPr/>
        <p:txBody>
          <a:bodyPr/>
          <a:lstStyle/>
          <a:p>
            <a:endParaRPr lang="en-US"/>
          </a:p>
        </p:txBody>
      </p:sp>
      <p:sp>
        <p:nvSpPr>
          <p:cNvPr id="7" name="Слайд нөмірі 6"/>
          <p:cNvSpPr>
            <a:spLocks noGrp="1"/>
          </p:cNvSpPr>
          <p:nvPr>
            <p:ph type="sldNum" sz="quarter" idx="12"/>
          </p:nvPr>
        </p:nvSpPr>
        <p:spPr/>
        <p:txBody>
          <a:bodyPr/>
          <a:lstStyle/>
          <a:p>
            <a:fld id="{141E361B-97EE-40C2-B7C1-6A54DD14BEDC}" type="slidenum">
              <a:rPr lang="en-US" smtClean="0"/>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алыстыру">
    <p:spTree>
      <p:nvGrpSpPr>
        <p:cNvPr id="1" name=""/>
        <p:cNvGrpSpPr/>
        <p:nvPr/>
      </p:nvGrpSpPr>
      <p:grpSpPr>
        <a:xfrm>
          <a:off x="0" y="0"/>
          <a:ext cx="0" cy="0"/>
          <a:chOff x="0" y="0"/>
          <a:chExt cx="0" cy="0"/>
        </a:xfrm>
      </p:grpSpPr>
      <p:sp>
        <p:nvSpPr>
          <p:cNvPr id="2" name="Тақырып 1"/>
          <p:cNvSpPr>
            <a:spLocks noGrp="1"/>
          </p:cNvSpPr>
          <p:nvPr>
            <p:ph type="title" hasCustomPrompt="1"/>
          </p:nvPr>
        </p:nvSpPr>
        <p:spPr>
          <a:xfrm>
            <a:off x="839788" y="365125"/>
            <a:ext cx="10515600" cy="1325563"/>
          </a:xfrm>
        </p:spPr>
        <p:txBody>
          <a:bodyPr/>
          <a:lstStyle/>
          <a:p>
            <a:r>
              <a:rPr lang="en-US"/>
              <a:t>Тақырып үлгісі</a:t>
            </a:r>
            <a:endParaRPr lang="en-US"/>
          </a:p>
        </p:txBody>
      </p:sp>
      <p:sp>
        <p:nvSpPr>
          <p:cNvPr id="3" name="Мәтін 2"/>
          <p:cNvSpPr>
            <a:spLocks noGrp="1"/>
          </p:cNvSpPr>
          <p:nvPr>
            <p:ph type="body" idx="1" hasCustomPrompt="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Мәтін үлгісі</a:t>
            </a:r>
            <a:endParaRPr lang="en-US"/>
          </a:p>
        </p:txBody>
      </p:sp>
      <p:sp>
        <p:nvSpPr>
          <p:cNvPr id="4" name="Мазмұн 3"/>
          <p:cNvSpPr>
            <a:spLocks noGrp="1"/>
          </p:cNvSpPr>
          <p:nvPr>
            <p:ph sz="half" idx="2" hasCustomPrompt="1"/>
          </p:nvPr>
        </p:nvSpPr>
        <p:spPr>
          <a:xfrm>
            <a:off x="839788" y="2505075"/>
            <a:ext cx="5157787" cy="3684588"/>
          </a:xfrm>
        </p:spPr>
        <p:txBody>
          <a:bodyPr/>
          <a:lstStyle/>
          <a:p>
            <a:pPr lvl="0"/>
            <a:r>
              <a:rPr lang="en-US"/>
              <a:t>Мәтін үлгісі</a:t>
            </a:r>
            <a:endParaRPr lang="en-US"/>
          </a:p>
          <a:p>
            <a:pPr lvl="1"/>
            <a:r>
              <a:rPr lang="en-US"/>
              <a:t>Екінші деңгей</a:t>
            </a:r>
            <a:endParaRPr lang="en-US"/>
          </a:p>
          <a:p>
            <a:pPr lvl="2"/>
            <a:r>
              <a:rPr lang="en-US"/>
              <a:t>Үшінші деңгей</a:t>
            </a:r>
            <a:endParaRPr lang="en-US"/>
          </a:p>
          <a:p>
            <a:pPr lvl="3"/>
            <a:r>
              <a:rPr lang="en-US"/>
              <a:t>Төртінші деңгей</a:t>
            </a:r>
            <a:endParaRPr lang="en-US"/>
          </a:p>
          <a:p>
            <a:pPr lvl="4"/>
            <a:r>
              <a:rPr lang="en-US"/>
              <a:t>Бесінші деңгей</a:t>
            </a:r>
            <a:endParaRPr lang="en-US"/>
          </a:p>
        </p:txBody>
      </p:sp>
      <p:sp>
        <p:nvSpPr>
          <p:cNvPr id="5" name="Мәтін 4"/>
          <p:cNvSpPr>
            <a:spLocks noGrp="1"/>
          </p:cNvSpPr>
          <p:nvPr>
            <p:ph type="body" sz="quarter" idx="3" hasCustomPrompt="1"/>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Мәтін үлгісі</a:t>
            </a:r>
            <a:endParaRPr lang="en-US"/>
          </a:p>
        </p:txBody>
      </p:sp>
      <p:sp>
        <p:nvSpPr>
          <p:cNvPr id="6" name="Мазмұн 5"/>
          <p:cNvSpPr>
            <a:spLocks noGrp="1"/>
          </p:cNvSpPr>
          <p:nvPr>
            <p:ph sz="quarter" idx="4" hasCustomPrompt="1"/>
          </p:nvPr>
        </p:nvSpPr>
        <p:spPr>
          <a:xfrm>
            <a:off x="6172200" y="2505075"/>
            <a:ext cx="5183188" cy="3684588"/>
          </a:xfrm>
        </p:spPr>
        <p:txBody>
          <a:bodyPr/>
          <a:lstStyle/>
          <a:p>
            <a:pPr lvl="0"/>
            <a:r>
              <a:rPr lang="en-US"/>
              <a:t>Мәтін үлгісі</a:t>
            </a:r>
            <a:endParaRPr lang="en-US"/>
          </a:p>
          <a:p>
            <a:pPr lvl="1"/>
            <a:r>
              <a:rPr lang="en-US"/>
              <a:t>Екінші деңгей</a:t>
            </a:r>
            <a:endParaRPr lang="en-US"/>
          </a:p>
          <a:p>
            <a:pPr lvl="2"/>
            <a:r>
              <a:rPr lang="en-US"/>
              <a:t>Үшінші деңгей</a:t>
            </a:r>
            <a:endParaRPr lang="en-US"/>
          </a:p>
          <a:p>
            <a:pPr lvl="3"/>
            <a:r>
              <a:rPr lang="en-US"/>
              <a:t>Төртінші деңгей</a:t>
            </a:r>
            <a:endParaRPr lang="en-US"/>
          </a:p>
          <a:p>
            <a:pPr lvl="4"/>
            <a:r>
              <a:rPr lang="en-US"/>
              <a:t>Бесінші деңгей</a:t>
            </a:r>
            <a:endParaRPr lang="en-US"/>
          </a:p>
        </p:txBody>
      </p:sp>
      <p:sp>
        <p:nvSpPr>
          <p:cNvPr id="7" name="Күн 6"/>
          <p:cNvSpPr>
            <a:spLocks noGrp="1"/>
          </p:cNvSpPr>
          <p:nvPr>
            <p:ph type="dt" sz="half" idx="10"/>
          </p:nvPr>
        </p:nvSpPr>
        <p:spPr/>
        <p:txBody>
          <a:bodyPr/>
          <a:lstStyle/>
          <a:p>
            <a:fld id="{AC454A18-402B-4DB2-BDB6-E9F45DB82962}" type="datetimeFigureOut">
              <a:rPr lang="en-US" smtClean="0"/>
            </a:fld>
            <a:endParaRPr lang="en-US"/>
          </a:p>
        </p:txBody>
      </p:sp>
      <p:sp>
        <p:nvSpPr>
          <p:cNvPr id="8" name="Төменгі деректеме 7"/>
          <p:cNvSpPr>
            <a:spLocks noGrp="1"/>
          </p:cNvSpPr>
          <p:nvPr>
            <p:ph type="ftr" sz="quarter" idx="11"/>
          </p:nvPr>
        </p:nvSpPr>
        <p:spPr/>
        <p:txBody>
          <a:bodyPr/>
          <a:lstStyle/>
          <a:p>
            <a:endParaRPr lang="en-US"/>
          </a:p>
        </p:txBody>
      </p:sp>
      <p:sp>
        <p:nvSpPr>
          <p:cNvPr id="9" name="Слайд нөмірі 8"/>
          <p:cNvSpPr>
            <a:spLocks noGrp="1"/>
          </p:cNvSpPr>
          <p:nvPr>
            <p:ph type="sldNum" sz="quarter" idx="12"/>
          </p:nvPr>
        </p:nvSpPr>
        <p:spPr/>
        <p:txBody>
          <a:bodyPr/>
          <a:lstStyle/>
          <a:p>
            <a:fld id="{141E361B-97EE-40C2-B7C1-6A54DD14BEDC}" type="slidenum">
              <a:rPr lang="en-US" smtClean="0"/>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ек тақырып">
    <p:spTree>
      <p:nvGrpSpPr>
        <p:cNvPr id="1" name=""/>
        <p:cNvGrpSpPr/>
        <p:nvPr/>
      </p:nvGrpSpPr>
      <p:grpSpPr>
        <a:xfrm>
          <a:off x="0" y="0"/>
          <a:ext cx="0" cy="0"/>
          <a:chOff x="0" y="0"/>
          <a:chExt cx="0" cy="0"/>
        </a:xfrm>
      </p:grpSpPr>
      <p:sp>
        <p:nvSpPr>
          <p:cNvPr id="2" name="Тақырып 1"/>
          <p:cNvSpPr>
            <a:spLocks noGrp="1"/>
          </p:cNvSpPr>
          <p:nvPr>
            <p:ph type="title" hasCustomPrompt="1"/>
          </p:nvPr>
        </p:nvSpPr>
        <p:spPr/>
        <p:txBody>
          <a:bodyPr/>
          <a:lstStyle/>
          <a:p>
            <a:r>
              <a:rPr lang="en-US"/>
              <a:t>Тақырып үлгісі</a:t>
            </a:r>
            <a:endParaRPr lang="en-US"/>
          </a:p>
        </p:txBody>
      </p:sp>
      <p:sp>
        <p:nvSpPr>
          <p:cNvPr id="3" name="Күн 2"/>
          <p:cNvSpPr>
            <a:spLocks noGrp="1"/>
          </p:cNvSpPr>
          <p:nvPr>
            <p:ph type="dt" sz="half" idx="10"/>
          </p:nvPr>
        </p:nvSpPr>
        <p:spPr/>
        <p:txBody>
          <a:bodyPr/>
          <a:lstStyle/>
          <a:p>
            <a:fld id="{AC454A18-402B-4DB2-BDB6-E9F45DB82962}" type="datetimeFigureOut">
              <a:rPr lang="en-US" smtClean="0"/>
            </a:fld>
            <a:endParaRPr lang="en-US"/>
          </a:p>
        </p:txBody>
      </p:sp>
      <p:sp>
        <p:nvSpPr>
          <p:cNvPr id="4" name="Төменгі деректеме 3"/>
          <p:cNvSpPr>
            <a:spLocks noGrp="1"/>
          </p:cNvSpPr>
          <p:nvPr>
            <p:ph type="ftr" sz="quarter" idx="11"/>
          </p:nvPr>
        </p:nvSpPr>
        <p:spPr/>
        <p:txBody>
          <a:bodyPr/>
          <a:lstStyle/>
          <a:p>
            <a:endParaRPr lang="en-US"/>
          </a:p>
        </p:txBody>
      </p:sp>
      <p:sp>
        <p:nvSpPr>
          <p:cNvPr id="5" name="Слайд нөмірі 4"/>
          <p:cNvSpPr>
            <a:spLocks noGrp="1"/>
          </p:cNvSpPr>
          <p:nvPr>
            <p:ph type="sldNum" sz="quarter" idx="12"/>
          </p:nvPr>
        </p:nvSpPr>
        <p:spPr/>
        <p:txBody>
          <a:bodyPr/>
          <a:lstStyle/>
          <a:p>
            <a:fld id="{141E361B-97EE-40C2-B7C1-6A54DD14BEDC}" type="slidenum">
              <a:rPr lang="en-US" smtClean="0"/>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Бос">
    <p:spTree>
      <p:nvGrpSpPr>
        <p:cNvPr id="1" name=""/>
        <p:cNvGrpSpPr/>
        <p:nvPr/>
      </p:nvGrpSpPr>
      <p:grpSpPr>
        <a:xfrm>
          <a:off x="0" y="0"/>
          <a:ext cx="0" cy="0"/>
          <a:chOff x="0" y="0"/>
          <a:chExt cx="0" cy="0"/>
        </a:xfrm>
      </p:grpSpPr>
      <p:sp>
        <p:nvSpPr>
          <p:cNvPr id="2" name="Күн 1"/>
          <p:cNvSpPr>
            <a:spLocks noGrp="1"/>
          </p:cNvSpPr>
          <p:nvPr>
            <p:ph type="dt" sz="half" idx="10"/>
          </p:nvPr>
        </p:nvSpPr>
        <p:spPr/>
        <p:txBody>
          <a:bodyPr/>
          <a:lstStyle/>
          <a:p>
            <a:fld id="{AC454A18-402B-4DB2-BDB6-E9F45DB82962}" type="datetimeFigureOut">
              <a:rPr lang="en-US" smtClean="0"/>
            </a:fld>
            <a:endParaRPr lang="en-US"/>
          </a:p>
        </p:txBody>
      </p:sp>
      <p:sp>
        <p:nvSpPr>
          <p:cNvPr id="3" name="Төменгі деректеме 2"/>
          <p:cNvSpPr>
            <a:spLocks noGrp="1"/>
          </p:cNvSpPr>
          <p:nvPr>
            <p:ph type="ftr" sz="quarter" idx="11"/>
          </p:nvPr>
        </p:nvSpPr>
        <p:spPr/>
        <p:txBody>
          <a:bodyPr/>
          <a:lstStyle/>
          <a:p>
            <a:endParaRPr lang="en-US"/>
          </a:p>
        </p:txBody>
      </p:sp>
      <p:sp>
        <p:nvSpPr>
          <p:cNvPr id="4" name="Слайд нөмірі 3"/>
          <p:cNvSpPr>
            <a:spLocks noGrp="1"/>
          </p:cNvSpPr>
          <p:nvPr>
            <p:ph type="sldNum" sz="quarter" idx="12"/>
          </p:nvPr>
        </p:nvSpPr>
        <p:spPr/>
        <p:txBody>
          <a:bodyPr/>
          <a:lstStyle/>
          <a:p>
            <a:fld id="{141E361B-97EE-40C2-B7C1-6A54DD14BEDC}" type="slidenum">
              <a:rPr lang="en-US" smtClean="0"/>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Тақырыбы бар нысан">
    <p:spTree>
      <p:nvGrpSpPr>
        <p:cNvPr id="1" name=""/>
        <p:cNvGrpSpPr/>
        <p:nvPr/>
      </p:nvGrpSpPr>
      <p:grpSpPr>
        <a:xfrm>
          <a:off x="0" y="0"/>
          <a:ext cx="0" cy="0"/>
          <a:chOff x="0" y="0"/>
          <a:chExt cx="0" cy="0"/>
        </a:xfrm>
      </p:grpSpPr>
      <p:sp>
        <p:nvSpPr>
          <p:cNvPr id="2" name="Тақырып 1"/>
          <p:cNvSpPr>
            <a:spLocks noGrp="1"/>
          </p:cNvSpPr>
          <p:nvPr>
            <p:ph type="title" hasCustomPrompt="1"/>
          </p:nvPr>
        </p:nvSpPr>
        <p:spPr>
          <a:xfrm>
            <a:off x="839788" y="457200"/>
            <a:ext cx="3932237" cy="1600200"/>
          </a:xfrm>
        </p:spPr>
        <p:txBody>
          <a:bodyPr anchor="b"/>
          <a:lstStyle>
            <a:lvl1pPr>
              <a:defRPr sz="3200"/>
            </a:lvl1pPr>
          </a:lstStyle>
          <a:p>
            <a:r>
              <a:rPr lang="en-US"/>
              <a:t>Тақырып үлгісі</a:t>
            </a:r>
            <a:endParaRPr lang="en-US"/>
          </a:p>
        </p:txBody>
      </p:sp>
      <p:sp>
        <p:nvSpPr>
          <p:cNvPr id="3" name="Мазмұн 2"/>
          <p:cNvSpPr>
            <a:spLocks noGrp="1"/>
          </p:cNvSpPr>
          <p:nvPr>
            <p:ph idx="1" hasCustomPrompt="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Мәтін үлгісі</a:t>
            </a:r>
            <a:endParaRPr lang="en-US"/>
          </a:p>
          <a:p>
            <a:pPr lvl="1"/>
            <a:r>
              <a:rPr lang="en-US"/>
              <a:t>Екінші деңгей</a:t>
            </a:r>
            <a:endParaRPr lang="en-US"/>
          </a:p>
          <a:p>
            <a:pPr lvl="2"/>
            <a:r>
              <a:rPr lang="en-US"/>
              <a:t>Үшінші деңгей</a:t>
            </a:r>
            <a:endParaRPr lang="en-US"/>
          </a:p>
          <a:p>
            <a:pPr lvl="3"/>
            <a:r>
              <a:rPr lang="en-US"/>
              <a:t>Төртінші деңгей</a:t>
            </a:r>
            <a:endParaRPr lang="en-US"/>
          </a:p>
          <a:p>
            <a:pPr lvl="4"/>
            <a:r>
              <a:rPr lang="en-US"/>
              <a:t>Бесінші деңгей</a:t>
            </a:r>
            <a:endParaRPr lang="en-US"/>
          </a:p>
        </p:txBody>
      </p:sp>
      <p:sp>
        <p:nvSpPr>
          <p:cNvPr id="4" name="Мәтін 3"/>
          <p:cNvSpPr>
            <a:spLocks noGrp="1"/>
          </p:cNvSpPr>
          <p:nvPr>
            <p:ph type="body" sz="half" idx="2" hasCustomPrompt="1"/>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Мәтін үлгісі</a:t>
            </a:r>
            <a:endParaRPr lang="en-US"/>
          </a:p>
        </p:txBody>
      </p:sp>
      <p:sp>
        <p:nvSpPr>
          <p:cNvPr id="5" name="Күн 4"/>
          <p:cNvSpPr>
            <a:spLocks noGrp="1"/>
          </p:cNvSpPr>
          <p:nvPr>
            <p:ph type="dt" sz="half" idx="10"/>
          </p:nvPr>
        </p:nvSpPr>
        <p:spPr/>
        <p:txBody>
          <a:bodyPr/>
          <a:lstStyle/>
          <a:p>
            <a:fld id="{AC454A18-402B-4DB2-BDB6-E9F45DB82962}" type="datetimeFigureOut">
              <a:rPr lang="en-US" smtClean="0"/>
            </a:fld>
            <a:endParaRPr lang="en-US"/>
          </a:p>
        </p:txBody>
      </p:sp>
      <p:sp>
        <p:nvSpPr>
          <p:cNvPr id="6" name="Төменгі деректеме 5"/>
          <p:cNvSpPr>
            <a:spLocks noGrp="1"/>
          </p:cNvSpPr>
          <p:nvPr>
            <p:ph type="ftr" sz="quarter" idx="11"/>
          </p:nvPr>
        </p:nvSpPr>
        <p:spPr/>
        <p:txBody>
          <a:bodyPr/>
          <a:lstStyle/>
          <a:p>
            <a:endParaRPr lang="en-US"/>
          </a:p>
        </p:txBody>
      </p:sp>
      <p:sp>
        <p:nvSpPr>
          <p:cNvPr id="7" name="Слайд нөмірі 6"/>
          <p:cNvSpPr>
            <a:spLocks noGrp="1"/>
          </p:cNvSpPr>
          <p:nvPr>
            <p:ph type="sldNum" sz="quarter" idx="12"/>
          </p:nvPr>
        </p:nvSpPr>
        <p:spPr/>
        <p:txBody>
          <a:bodyPr/>
          <a:lstStyle/>
          <a:p>
            <a:fld id="{141E361B-97EE-40C2-B7C1-6A54DD14BEDC}" type="slidenum">
              <a:rPr lang="en-US" smtClean="0"/>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Тақырыбы бар сурет">
    <p:spTree>
      <p:nvGrpSpPr>
        <p:cNvPr id="1" name=""/>
        <p:cNvGrpSpPr/>
        <p:nvPr/>
      </p:nvGrpSpPr>
      <p:grpSpPr>
        <a:xfrm>
          <a:off x="0" y="0"/>
          <a:ext cx="0" cy="0"/>
          <a:chOff x="0" y="0"/>
          <a:chExt cx="0" cy="0"/>
        </a:xfrm>
      </p:grpSpPr>
      <p:sp>
        <p:nvSpPr>
          <p:cNvPr id="2" name="Тақырып 1"/>
          <p:cNvSpPr>
            <a:spLocks noGrp="1"/>
          </p:cNvSpPr>
          <p:nvPr>
            <p:ph type="title" hasCustomPrompt="1"/>
          </p:nvPr>
        </p:nvSpPr>
        <p:spPr>
          <a:xfrm>
            <a:off x="839788" y="457200"/>
            <a:ext cx="3932237" cy="1600200"/>
          </a:xfrm>
        </p:spPr>
        <p:txBody>
          <a:bodyPr anchor="b"/>
          <a:lstStyle>
            <a:lvl1pPr>
              <a:defRPr sz="3200"/>
            </a:lvl1pPr>
          </a:lstStyle>
          <a:p>
            <a:r>
              <a:rPr lang="en-US"/>
              <a:t>Тақырып үлгісі</a:t>
            </a:r>
            <a:endParaRPr lang="en-US"/>
          </a:p>
        </p:txBody>
      </p:sp>
      <p:sp>
        <p:nvSpPr>
          <p:cNvPr id="3" name="Сурет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Мәтін 3"/>
          <p:cNvSpPr>
            <a:spLocks noGrp="1"/>
          </p:cNvSpPr>
          <p:nvPr>
            <p:ph type="body" sz="half" idx="2" hasCustomPrompt="1"/>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Мәтін үлгісі</a:t>
            </a:r>
            <a:endParaRPr lang="en-US"/>
          </a:p>
        </p:txBody>
      </p:sp>
      <p:sp>
        <p:nvSpPr>
          <p:cNvPr id="5" name="Күн 4"/>
          <p:cNvSpPr>
            <a:spLocks noGrp="1"/>
          </p:cNvSpPr>
          <p:nvPr>
            <p:ph type="dt" sz="half" idx="10"/>
          </p:nvPr>
        </p:nvSpPr>
        <p:spPr/>
        <p:txBody>
          <a:bodyPr/>
          <a:lstStyle/>
          <a:p>
            <a:fld id="{AC454A18-402B-4DB2-BDB6-E9F45DB82962}" type="datetimeFigureOut">
              <a:rPr lang="en-US" smtClean="0"/>
            </a:fld>
            <a:endParaRPr lang="en-US"/>
          </a:p>
        </p:txBody>
      </p:sp>
      <p:sp>
        <p:nvSpPr>
          <p:cNvPr id="6" name="Төменгі деректеме 5"/>
          <p:cNvSpPr>
            <a:spLocks noGrp="1"/>
          </p:cNvSpPr>
          <p:nvPr>
            <p:ph type="ftr" sz="quarter" idx="11"/>
          </p:nvPr>
        </p:nvSpPr>
        <p:spPr/>
        <p:txBody>
          <a:bodyPr/>
          <a:lstStyle/>
          <a:p>
            <a:endParaRPr lang="en-US"/>
          </a:p>
        </p:txBody>
      </p:sp>
      <p:sp>
        <p:nvSpPr>
          <p:cNvPr id="7" name="Слайд нөмірі 6"/>
          <p:cNvSpPr>
            <a:spLocks noGrp="1"/>
          </p:cNvSpPr>
          <p:nvPr>
            <p:ph type="sldNum" sz="quarter" idx="12"/>
          </p:nvPr>
        </p:nvSpPr>
        <p:spPr/>
        <p:txBody>
          <a:bodyPr/>
          <a:lstStyle/>
          <a:p>
            <a:fld id="{141E361B-97EE-40C2-B7C1-6A54DD14BEDC}" type="slidenum">
              <a:rPr lang="en-US" smtClean="0"/>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9" Type="http://schemas.openxmlformats.org/officeDocument/2006/relationships/slideLayout" Target="../slideLayouts/slideLayout20.xml"/><Relationship Id="rId8" Type="http://schemas.openxmlformats.org/officeDocument/2006/relationships/slideLayout" Target="../slideLayouts/slideLayout19.xml"/><Relationship Id="rId7" Type="http://schemas.openxmlformats.org/officeDocument/2006/relationships/slideLayout" Target="../slideLayouts/slideLayout18.xml"/><Relationship Id="rId6" Type="http://schemas.openxmlformats.org/officeDocument/2006/relationships/slideLayout" Target="../slideLayouts/slideLayout17.xml"/><Relationship Id="rId5" Type="http://schemas.openxmlformats.org/officeDocument/2006/relationships/slideLayout" Target="../slideLayouts/slideLayout16.xml"/><Relationship Id="rId4" Type="http://schemas.openxmlformats.org/officeDocument/2006/relationships/slideLayout" Target="../slideLayouts/slideLayout15.xml"/><Relationship Id="rId3" Type="http://schemas.openxmlformats.org/officeDocument/2006/relationships/slideLayout" Target="../slideLayouts/slideLayout14.xml"/><Relationship Id="rId2" Type="http://schemas.openxmlformats.org/officeDocument/2006/relationships/slideLayout" Target="../slideLayouts/slideLayout13.xml"/><Relationship Id="rId12" Type="http://schemas.openxmlformats.org/officeDocument/2006/relationships/theme" Target="../theme/theme2.xml"/><Relationship Id="rId11" Type="http://schemas.openxmlformats.org/officeDocument/2006/relationships/slideLayout" Target="../slideLayouts/slideLayout22.xml"/><Relationship Id="rId10" Type="http://schemas.openxmlformats.org/officeDocument/2006/relationships/slideLayout" Target="../slideLayouts/slideLayout21.xml"/><Relationship Id="rId1" Type="http://schemas.openxmlformats.org/officeDocument/2006/relationships/slideLayout" Target="../slideLayouts/slideLayout1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Тақырып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Тақырып үлгісі</a:t>
            </a:r>
            <a:endParaRPr lang="en-US"/>
          </a:p>
        </p:txBody>
      </p:sp>
      <p:sp>
        <p:nvSpPr>
          <p:cNvPr id="3" name="Мәтін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Мәтін үлгісі</a:t>
            </a:r>
            <a:endParaRPr lang="en-US"/>
          </a:p>
          <a:p>
            <a:pPr lvl="1"/>
            <a:r>
              <a:rPr lang="en-US"/>
              <a:t>Екінші деңгей</a:t>
            </a:r>
            <a:endParaRPr lang="en-US"/>
          </a:p>
          <a:p>
            <a:pPr lvl="2"/>
            <a:r>
              <a:rPr lang="en-US"/>
              <a:t>Үшінші деңгей</a:t>
            </a:r>
            <a:endParaRPr lang="en-US"/>
          </a:p>
          <a:p>
            <a:pPr lvl="3"/>
            <a:r>
              <a:rPr lang="en-US"/>
              <a:t>Төртінші деңгей</a:t>
            </a:r>
            <a:endParaRPr lang="en-US"/>
          </a:p>
          <a:p>
            <a:pPr lvl="4"/>
            <a:r>
              <a:rPr lang="en-US"/>
              <a:t>Бесінші деңгей</a:t>
            </a:r>
            <a:endParaRPr lang="en-US"/>
          </a:p>
        </p:txBody>
      </p:sp>
      <p:sp>
        <p:nvSpPr>
          <p:cNvPr id="4" name="Күн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C454A18-402B-4DB2-BDB6-E9F45DB82962}" type="datetimeFigureOut">
              <a:rPr lang="en-US" smtClean="0"/>
            </a:fld>
            <a:endParaRPr lang="en-US"/>
          </a:p>
        </p:txBody>
      </p:sp>
      <p:sp>
        <p:nvSpPr>
          <p:cNvPr id="5" name="Төменгі деректеме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Слайд нөмірі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41E361B-97EE-40C2-B7C1-6A54DD14BEDC}" type="slidenum">
              <a:rPr lang="en-US" smtClean="0"/>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x-none"/>
          </a:p>
        </p:txBody>
      </p:sp>
      <p:sp>
        <p:nvSpPr>
          <p:cNvPr id="3" name="Текст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endParaRPr lang="ru-RU"/>
          </a:p>
          <a:p>
            <a:pPr lvl="1"/>
            <a:r>
              <a:rPr lang="ru-RU"/>
              <a:t>Второй уровень</a:t>
            </a:r>
            <a:endParaRPr lang="ru-RU"/>
          </a:p>
          <a:p>
            <a:pPr lvl="2"/>
            <a:r>
              <a:rPr lang="ru-RU"/>
              <a:t>Третий уровень</a:t>
            </a:r>
            <a:endParaRPr lang="ru-RU"/>
          </a:p>
          <a:p>
            <a:pPr lvl="3"/>
            <a:r>
              <a:rPr lang="ru-RU"/>
              <a:t>Четвертый уровень</a:t>
            </a:r>
            <a:endParaRPr lang="ru-RU"/>
          </a:p>
          <a:p>
            <a:pPr lvl="4"/>
            <a:r>
              <a:rPr lang="ru-RU"/>
              <a:t>Пятый уровень</a:t>
            </a:r>
            <a:endParaRPr lang="x-none"/>
          </a:p>
        </p:txBody>
      </p:sp>
      <p:sp>
        <p:nvSpPr>
          <p:cNvPr id="4" name="Дата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10BB012-863D-416E-9FDD-6ED57577F3D7}" type="datetimeFigureOut">
              <a:rPr lang="x-none" smtClean="0">
                <a:solidFill>
                  <a:prstClr val="black">
                    <a:tint val="75000"/>
                  </a:prstClr>
                </a:solidFill>
              </a:rPr>
            </a:fld>
            <a:endParaRPr lang="x-none">
              <a:solidFill>
                <a:prstClr val="black">
                  <a:tint val="75000"/>
                </a:prstClr>
              </a:solidFill>
            </a:endParaRPr>
          </a:p>
        </p:txBody>
      </p:sp>
      <p:sp>
        <p:nvSpPr>
          <p:cNvPr id="5" name="Нижний колонтитул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x-none">
              <a:solidFill>
                <a:prstClr val="black">
                  <a:tint val="75000"/>
                </a:prstClr>
              </a:solidFill>
            </a:endParaRPr>
          </a:p>
        </p:txBody>
      </p:sp>
      <p:sp>
        <p:nvSpPr>
          <p:cNvPr id="6" name="Номер слайда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DD09AA6-336D-4628-A7AB-9439BD4AD797}" type="slidenum">
              <a:rPr lang="x-none" smtClean="0">
                <a:solidFill>
                  <a:prstClr val="black">
                    <a:tint val="75000"/>
                  </a:prstClr>
                </a:solidFill>
              </a:rPr>
            </a:fld>
            <a:endParaRPr lang="x-none">
              <a:solidFill>
                <a:prstClr val="black">
                  <a:tint val="75000"/>
                </a:prstClr>
              </a:solidFill>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x-non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4" Type="http://schemas.openxmlformats.org/officeDocument/2006/relationships/notesSlide" Target="../notesSlides/notesSlide1.xml"/><Relationship Id="rId3" Type="http://schemas.openxmlformats.org/officeDocument/2006/relationships/slideLayout" Target="../slideLayouts/slideLayout12.xml"/><Relationship Id="rId2" Type="http://schemas.openxmlformats.org/officeDocument/2006/relationships/image" Target="../media/image2.jpeg"/><Relationship Id="rId1" Type="http://schemas.openxmlformats.org/officeDocument/2006/relationships/image" Target="../media/image1.png"/></Relationships>
</file>

<file path=ppt/slides/_rels/slide10.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3.png"/></Relationships>
</file>

<file path=ppt/slides/_rels/slide11.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3.png"/></Relationships>
</file>

<file path=ppt/slides/_rels/slide1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3.png"/></Relationships>
</file>

<file path=ppt/slides/_rels/slide1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3.png"/></Relationships>
</file>

<file path=ppt/slides/_rels/slide1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3.png"/></Relationships>
</file>

<file path=ppt/slides/_rels/slide1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3.png"/></Relationships>
</file>

<file path=ppt/slides/_rels/slide1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3.png"/></Relationships>
</file>

<file path=ppt/slides/_rels/slide17.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3.png"/></Relationships>
</file>

<file path=ppt/slides/_rels/slide18.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3.png"/></Relationships>
</file>

<file path=ppt/slides/_rels/slide19.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image" Target="../media/image4.png"/><Relationship Id="rId1" Type="http://schemas.openxmlformats.org/officeDocument/2006/relationships/image" Target="../media/image3.png"/></Relationships>
</file>

<file path=ppt/slides/_rels/slide20.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3.png"/></Relationships>
</file>

<file path=ppt/slides/_rels/slide21.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3.png"/></Relationships>
</file>

<file path=ppt/slides/_rels/slide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3.png"/></Relationships>
</file>

<file path=ppt/slides/_rels/slide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3.png"/></Relationships>
</file>

<file path=ppt/slides/_rels/slide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3.png"/></Relationships>
</file>

<file path=ppt/slides/_rels/slide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3.png"/></Relationships>
</file>

<file path=ppt/slides/_rels/slide7.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3.png"/></Relationships>
</file>

<file path=ppt/slides/_rels/slide8.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3.png"/></Relationships>
</file>

<file path=ppt/slides/_rels/slide9.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92"/>
        <p:cNvGrpSpPr/>
        <p:nvPr/>
      </p:nvGrpSpPr>
      <p:grpSpPr>
        <a:xfrm>
          <a:off x="0" y="0"/>
          <a:ext cx="0" cy="0"/>
          <a:chOff x="0" y="0"/>
          <a:chExt cx="0" cy="0"/>
        </a:xfrm>
      </p:grpSpPr>
      <p:pic>
        <p:nvPicPr>
          <p:cNvPr id="94" name="Google Shape;94;p1"/>
          <p:cNvPicPr preferRelativeResize="0"/>
          <p:nvPr/>
        </p:nvPicPr>
        <p:blipFill rotWithShape="1">
          <a:blip r:embed="rId1" cstate="print"/>
          <a:srcRect l="239" t="-518" r="12712" b="1459"/>
          <a:stretch>
            <a:fillRect/>
          </a:stretch>
        </p:blipFill>
        <p:spPr>
          <a:xfrm>
            <a:off x="0" y="0"/>
            <a:ext cx="12263021" cy="6858000"/>
          </a:xfrm>
          <a:prstGeom prst="rect">
            <a:avLst/>
          </a:prstGeom>
          <a:noFill/>
          <a:ln>
            <a:noFill/>
          </a:ln>
        </p:spPr>
      </p:pic>
      <p:sp>
        <p:nvSpPr>
          <p:cNvPr id="98" name="Google Shape;98;p1"/>
          <p:cNvSpPr txBox="1"/>
          <p:nvPr/>
        </p:nvSpPr>
        <p:spPr>
          <a:xfrm>
            <a:off x="9491400" y="6083239"/>
            <a:ext cx="2549525" cy="339725"/>
          </a:xfrm>
          <a:prstGeom prst="rect">
            <a:avLst/>
          </a:prstGeom>
          <a:noFill/>
          <a:ln>
            <a:noFill/>
          </a:ln>
        </p:spPr>
        <p:txBody>
          <a:bodyPr spcFirstLastPara="1" wrap="square" lIns="91425" tIns="45700" rIns="91425" bIns="45700" anchor="t" anchorCtr="0">
            <a:spAutoFit/>
          </a:bodyPr>
          <a:lstStyle/>
          <a:p>
            <a:pPr algn="ctr">
              <a:buClr>
                <a:srgbClr val="203864"/>
              </a:buClr>
              <a:buSzPts val="1600"/>
              <a:buFont typeface="Arial" panose="020B0604020202020204"/>
              <a:buNone/>
            </a:pPr>
            <a:r>
              <a:rPr lang="en-US" sz="1600" b="1" dirty="0" smtClean="0">
                <a:solidFill>
                  <a:srgbClr val="203864"/>
                </a:solidFill>
                <a:latin typeface="Arial" panose="020B0604020202020204"/>
                <a:ea typeface="Arial" panose="020B0604020202020204"/>
                <a:cs typeface="Arial" panose="020B0604020202020204"/>
                <a:sym typeface="Arial" panose="020B0604020202020204"/>
              </a:rPr>
              <a:t>ПАВЛОДАР –</a:t>
            </a:r>
            <a:r>
              <a:rPr lang="ru-RU" sz="1600" b="1" dirty="0" smtClean="0">
                <a:solidFill>
                  <a:srgbClr val="203864"/>
                </a:solidFill>
                <a:latin typeface="Arial" panose="020B0604020202020204"/>
                <a:ea typeface="Arial" panose="020B0604020202020204"/>
                <a:cs typeface="Arial" panose="020B0604020202020204"/>
                <a:sym typeface="Arial" panose="020B0604020202020204"/>
              </a:rPr>
              <a:t> </a:t>
            </a:r>
            <a:r>
              <a:rPr lang="en-US" sz="1600" b="1" dirty="0">
                <a:solidFill>
                  <a:srgbClr val="203864"/>
                </a:solidFill>
                <a:latin typeface="Arial" panose="020B0604020202020204"/>
                <a:ea typeface="Arial" panose="020B0604020202020204"/>
                <a:cs typeface="Arial" panose="020B0604020202020204"/>
                <a:sym typeface="Arial" panose="020B0604020202020204"/>
              </a:rPr>
              <a:t>202</a:t>
            </a:r>
            <a:r>
              <a:rPr lang="en-US" sz="1600" b="1" dirty="0">
                <a:solidFill>
                  <a:srgbClr val="203864"/>
                </a:solidFill>
                <a:latin typeface="Arial" panose="020B0604020202020204"/>
                <a:ea typeface="Arial" panose="020B0604020202020204"/>
                <a:cs typeface="Arial" panose="020B0604020202020204"/>
                <a:sym typeface="Arial" panose="020B0604020202020204"/>
              </a:rPr>
              <a:t>4</a:t>
            </a:r>
            <a:endParaRPr dirty="0">
              <a:solidFill>
                <a:prstClr val="black"/>
              </a:solidFill>
            </a:endParaRPr>
          </a:p>
        </p:txBody>
      </p:sp>
      <p:sp>
        <p:nvSpPr>
          <p:cNvPr id="2" name="Тікбұрыш 1"/>
          <p:cNvSpPr/>
          <p:nvPr/>
        </p:nvSpPr>
        <p:spPr>
          <a:xfrm>
            <a:off x="966886" y="5218583"/>
            <a:ext cx="6854848" cy="1200329"/>
          </a:xfrm>
          <a:prstGeom prst="rect">
            <a:avLst/>
          </a:prstGeom>
        </p:spPr>
        <p:txBody>
          <a:bodyPr wrap="square">
            <a:spAutoFit/>
          </a:bodyPr>
          <a:lstStyle/>
          <a:p>
            <a:pPr lvl="0" algn="ctr">
              <a:spcBef>
                <a:spcPts val="1000"/>
              </a:spcBef>
              <a:defRPr/>
            </a:pPr>
            <a:r>
              <a:rPr lang="en-US" sz="2400" kern="0" dirty="0">
                <a:solidFill>
                  <a:schemeClr val="bg1"/>
                </a:solidFill>
                <a:latin typeface="Arial" panose="020B0604020202020204" pitchFamily="34" charset="0"/>
                <a:cs typeface="Arial" panose="020B0604020202020204" pitchFamily="34" charset="0"/>
              </a:rPr>
              <a:t>БІЛІМ АЛУШЫЛАРҒА «ҚАЗАҚ ТІЛІ», «ҚАЗАҚ ТІЛІ МЕН ӘДЕБИЕТІ» ПӘНДЕРІНЕН 5-8, 10-СЫНЫПТАРДА ЕМТИХАН ӨТКІЗУ ТӘРТІБІ</a:t>
            </a:r>
            <a:endParaRPr lang="en-US" sz="2400" kern="0" dirty="0">
              <a:solidFill>
                <a:schemeClr val="bg1"/>
              </a:solidFill>
              <a:latin typeface="Arial" panose="020B0604020202020204" pitchFamily="34" charset="0"/>
              <a:cs typeface="Arial" panose="020B0604020202020204" pitchFamily="34" charset="0"/>
            </a:endParaRPr>
          </a:p>
        </p:txBody>
      </p:sp>
      <p:sp>
        <p:nvSpPr>
          <p:cNvPr id="7" name="Тікбұрыш 6"/>
          <p:cNvSpPr/>
          <p:nvPr/>
        </p:nvSpPr>
        <p:spPr>
          <a:xfrm>
            <a:off x="3495554" y="202108"/>
            <a:ext cx="8449519" cy="2046714"/>
          </a:xfrm>
          <a:prstGeom prst="rect">
            <a:avLst/>
          </a:prstGeom>
        </p:spPr>
        <p:txBody>
          <a:bodyPr wrap="square">
            <a:spAutoFit/>
          </a:bodyPr>
          <a:lstStyle/>
          <a:p>
            <a:pPr lvl="0" algn="ctr">
              <a:spcBef>
                <a:spcPts val="1000"/>
              </a:spcBef>
              <a:defRPr/>
            </a:pPr>
            <a:r>
              <a:rPr lang="ru-RU" sz="2000" b="1" kern="0" dirty="0" smtClean="0">
                <a:solidFill>
                  <a:schemeClr val="bg1"/>
                </a:solidFill>
                <a:latin typeface="Arial" panose="020B0604020202020204" pitchFamily="34" charset="0"/>
                <a:ea typeface="Times New Roman" panose="02020603050405020304" pitchFamily="18" charset="0"/>
                <a:cs typeface="Arial" panose="020B0604020202020204" pitchFamily="34" charset="0"/>
              </a:rPr>
              <a:t>Павлодар </a:t>
            </a:r>
            <a:r>
              <a:rPr lang="ru-RU" sz="2000" b="1" kern="0" dirty="0" err="1" smtClean="0">
                <a:solidFill>
                  <a:schemeClr val="bg1"/>
                </a:solidFill>
                <a:latin typeface="Arial" panose="020B0604020202020204" pitchFamily="34" charset="0"/>
                <a:ea typeface="Times New Roman" panose="02020603050405020304" pitchFamily="18" charset="0"/>
                <a:cs typeface="Arial" panose="020B0604020202020204" pitchFamily="34" charset="0"/>
              </a:rPr>
              <a:t>облысы</a:t>
            </a:r>
            <a:r>
              <a:rPr lang="ru-RU" sz="2000" b="1" kern="0" dirty="0" smtClean="0">
                <a:solidFill>
                  <a:schemeClr val="bg1"/>
                </a:solidFill>
                <a:latin typeface="Arial" panose="020B0604020202020204" pitchFamily="34" charset="0"/>
                <a:ea typeface="Times New Roman" panose="02020603050405020304" pitchFamily="18" charset="0"/>
                <a:cs typeface="Arial" panose="020B0604020202020204" pitchFamily="34" charset="0"/>
              </a:rPr>
              <a:t> </a:t>
            </a:r>
            <a:r>
              <a:rPr lang="ru-RU" sz="2000" b="1" kern="0" dirty="0" err="1" smtClean="0">
                <a:solidFill>
                  <a:schemeClr val="bg1"/>
                </a:solidFill>
                <a:latin typeface="Arial" panose="020B0604020202020204" pitchFamily="34" charset="0"/>
                <a:ea typeface="Times New Roman" panose="02020603050405020304" pitchFamily="18" charset="0"/>
                <a:cs typeface="Arial" panose="020B0604020202020204" pitchFamily="34" charset="0"/>
              </a:rPr>
              <a:t>білім</a:t>
            </a:r>
            <a:r>
              <a:rPr lang="ru-RU" sz="2000" b="1" kern="0" dirty="0" smtClean="0">
                <a:solidFill>
                  <a:schemeClr val="bg1"/>
                </a:solidFill>
                <a:latin typeface="Arial" panose="020B0604020202020204" pitchFamily="34" charset="0"/>
                <a:ea typeface="Times New Roman" panose="02020603050405020304" pitchFamily="18" charset="0"/>
                <a:cs typeface="Arial" panose="020B0604020202020204" pitchFamily="34" charset="0"/>
              </a:rPr>
              <a:t> беру </a:t>
            </a:r>
            <a:r>
              <a:rPr lang="ru-RU" sz="2000" b="1" kern="0" dirty="0" err="1" smtClean="0">
                <a:solidFill>
                  <a:schemeClr val="bg1"/>
                </a:solidFill>
                <a:latin typeface="Arial" panose="020B0604020202020204" pitchFamily="34" charset="0"/>
                <a:ea typeface="Times New Roman" panose="02020603050405020304" pitchFamily="18" charset="0"/>
                <a:cs typeface="Arial" panose="020B0604020202020204" pitchFamily="34" charset="0"/>
              </a:rPr>
              <a:t>басқармасы</a:t>
            </a:r>
            <a:endParaRPr lang="ru-RU" sz="2000" b="1" kern="0" dirty="0" smtClean="0">
              <a:solidFill>
                <a:schemeClr val="bg1"/>
              </a:solidFill>
              <a:latin typeface="Arial" panose="020B0604020202020204" pitchFamily="34" charset="0"/>
              <a:ea typeface="Times New Roman" panose="02020603050405020304" pitchFamily="18" charset="0"/>
              <a:cs typeface="Arial" panose="020B0604020202020204" pitchFamily="34" charset="0"/>
            </a:endParaRPr>
          </a:p>
          <a:p>
            <a:pPr lvl="0" algn="ctr">
              <a:spcBef>
                <a:spcPts val="1000"/>
              </a:spcBef>
              <a:defRPr/>
            </a:pPr>
            <a:r>
              <a:rPr lang="en-US" sz="2000" b="1" kern="0" dirty="0" smtClean="0">
                <a:latin typeface="Arial" panose="020B0604020202020204" pitchFamily="34" charset="0"/>
                <a:ea typeface="Times New Roman" panose="02020603050405020304" pitchFamily="18" charset="0"/>
                <a:cs typeface="Arial" panose="020B0604020202020204" pitchFamily="34" charset="0"/>
              </a:rPr>
              <a:t>                   </a:t>
            </a:r>
            <a:r>
              <a:rPr lang="en-US" sz="2000" b="1" kern="0" dirty="0" smtClean="0">
                <a:solidFill>
                  <a:schemeClr val="bg1"/>
                </a:solidFill>
                <a:latin typeface="Arial" panose="020B0604020202020204" pitchFamily="34" charset="0"/>
                <a:ea typeface="Times New Roman" panose="02020603050405020304" pitchFamily="18" charset="0"/>
                <a:cs typeface="Arial" panose="020B0604020202020204" pitchFamily="34" charset="0"/>
              </a:rPr>
              <a:t> “Білім беруді дамытудың инновациялық орталығы” КММ</a:t>
            </a:r>
            <a:endParaRPr lang="ru-RU" sz="2000" b="1" kern="0" dirty="0">
              <a:solidFill>
                <a:schemeClr val="bg1"/>
              </a:solidFill>
              <a:latin typeface="Arial" panose="020B0604020202020204" pitchFamily="34" charset="0"/>
              <a:ea typeface="Times New Roman" panose="02020603050405020304" pitchFamily="18" charset="0"/>
              <a:cs typeface="Arial" panose="020B0604020202020204" pitchFamily="34" charset="0"/>
            </a:endParaRPr>
          </a:p>
          <a:p>
            <a:pPr lvl="0" algn="ctr">
              <a:spcBef>
                <a:spcPts val="1000"/>
              </a:spcBef>
              <a:defRPr/>
            </a:pPr>
            <a:endParaRPr lang="ru-RU" sz="2000" b="1" kern="0" dirty="0">
              <a:solidFill>
                <a:schemeClr val="bg1"/>
              </a:solidFill>
              <a:ea typeface="Times New Roman" panose="02020603050405020304" pitchFamily="18" charset="0"/>
              <a:cs typeface="Times New Roman" panose="02020603050405020304" pitchFamily="18" charset="0"/>
            </a:endParaRPr>
          </a:p>
          <a:p>
            <a:pPr lvl="0" algn="ctr">
              <a:spcBef>
                <a:spcPts val="1000"/>
              </a:spcBef>
              <a:defRPr/>
            </a:pPr>
            <a:endParaRPr kumimoji="0" lang="ru-RU" sz="2200" b="1" i="0" u="none" strike="noStrike" kern="0" cap="none" spc="0" normalizeH="0" baseline="0" noProof="0" dirty="0">
              <a:ln>
                <a:noFill/>
              </a:ln>
              <a:solidFill>
                <a:schemeClr val="bg1"/>
              </a:solidFill>
              <a:effectLst/>
              <a:uLnTx/>
              <a:uFillTx/>
              <a:ea typeface="Times New Roman" panose="02020603050405020304" pitchFamily="18" charset="0"/>
              <a:cs typeface="Times New Roman" panose="02020603050405020304" pitchFamily="18" charset="0"/>
            </a:endParaRPr>
          </a:p>
        </p:txBody>
      </p:sp>
      <p:pic>
        <p:nvPicPr>
          <p:cNvPr id="8" name="Picture 2" descr="C:\Users\user_Pc\Downloads\WhatsApp Image 2021-11-30 at 14.08.19.jpeg"/>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l="14076" t="4399" r="20235" b="15248"/>
          <a:stretch>
            <a:fillRect/>
          </a:stretch>
        </p:blipFill>
        <p:spPr bwMode="auto">
          <a:xfrm>
            <a:off x="692402" y="150471"/>
            <a:ext cx="2085522" cy="2013996"/>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p:cNvPicPr>
            <a:picLocks noChangeAspect="1" noChangeArrowheads="1"/>
          </p:cNvPicPr>
          <p:nvPr/>
        </p:nvPicPr>
        <p:blipFill>
          <a:blip r:embed="rId1" cstate="print">
            <a:extLst>
              <a:ext uri="{28A0092B-C50C-407E-A947-70E740481C1C}">
                <a14:useLocalDpi xmlns:a14="http://schemas.microsoft.com/office/drawing/2010/main" val="0"/>
              </a:ext>
            </a:extLst>
          </a:blip>
          <a:stretch>
            <a:fillRect/>
          </a:stretch>
        </p:blipFill>
        <p:spPr bwMode="auto">
          <a:xfrm>
            <a:off x="0" y="0"/>
            <a:ext cx="12126897" cy="585239"/>
          </a:xfrm>
          <a:prstGeom prst="rect">
            <a:avLst/>
          </a:prstGeom>
          <a:noFill/>
          <a:ln>
            <a:noFill/>
          </a:ln>
          <a:extLst>
            <a:ext uri="{909E8E84-426E-40DD-AFC4-6F175D3DCCD1}">
              <a14:hiddenFill xmlns:a14="http://schemas.microsoft.com/office/drawing/2010/main">
                <a:solidFill>
                  <a:srgbClr val="FFFFFF"/>
                </a:solidFill>
              </a14:hiddenFill>
            </a:ext>
          </a:extLst>
        </p:spPr>
      </p:pic>
      <p:sp>
        <p:nvSpPr>
          <p:cNvPr id="6" name="Тақырып 1"/>
          <p:cNvSpPr>
            <a:spLocks noGrp="1"/>
          </p:cNvSpPr>
          <p:nvPr>
            <p:ph type="title"/>
          </p:nvPr>
        </p:nvSpPr>
        <p:spPr>
          <a:xfrm>
            <a:off x="0" y="32273"/>
            <a:ext cx="12020773" cy="624579"/>
          </a:xfrm>
        </p:spPr>
        <p:txBody>
          <a:bodyPr>
            <a:normAutofit fontScale="90000"/>
          </a:bodyPr>
          <a:lstStyle/>
          <a:p>
            <a:pPr marL="228600" lvl="0" indent="-228600" algn="ctr">
              <a:spcBef>
                <a:spcPts val="1000"/>
              </a:spcBef>
            </a:pPr>
            <a:r>
              <a:rPr lang="en-US" sz="2000" b="1" dirty="0">
                <a:solidFill>
                  <a:schemeClr val="bg1"/>
                </a:solidFill>
                <a:latin typeface="Calibri" panose="020F0502020204030204" pitchFamily="34" charset="0"/>
                <a:ea typeface="+mn-ea"/>
                <a:cs typeface="Times New Roman" panose="02020603050405020304" pitchFamily="18" charset="0"/>
              </a:rPr>
              <a:t>ЕМТИХАН МАЗМҰНЫ</a:t>
            </a:r>
            <a:br>
              <a:rPr lang="en-US" sz="2000" dirty="0">
                <a:solidFill>
                  <a:schemeClr val="bg1"/>
                </a:solidFill>
                <a:latin typeface="Calibri" panose="020F0502020204030204"/>
                <a:ea typeface="+mn-ea"/>
                <a:cs typeface="+mn-cs"/>
              </a:rPr>
            </a:br>
            <a:endParaRPr lang="en-US" sz="2000" dirty="0">
              <a:solidFill>
                <a:schemeClr val="bg1"/>
              </a:solidFill>
            </a:endParaRPr>
          </a:p>
        </p:txBody>
      </p:sp>
      <p:sp>
        <p:nvSpPr>
          <p:cNvPr id="8" name="Тікбұрыш 7"/>
          <p:cNvSpPr/>
          <p:nvPr/>
        </p:nvSpPr>
        <p:spPr>
          <a:xfrm>
            <a:off x="6372006" y="523623"/>
            <a:ext cx="5063501" cy="375552"/>
          </a:xfrm>
          <a:prstGeom prst="rect">
            <a:avLst/>
          </a:prstGeom>
        </p:spPr>
        <p:txBody>
          <a:bodyPr wrap="square">
            <a:spAutoFit/>
          </a:bodyPr>
          <a:lstStyle/>
          <a:p>
            <a:pPr marL="457200" algn="just">
              <a:lnSpc>
                <a:spcPct val="107000"/>
              </a:lnSpc>
              <a:spcAft>
                <a:spcPts val="800"/>
              </a:spcAft>
            </a:pPr>
            <a:r>
              <a:rPr lang="en-US" b="1" spc="10" dirty="0">
                <a:latin typeface="Calibri" panose="020F0502020204030204" pitchFamily="34" charset="0"/>
                <a:ea typeface="Calibri" panose="020F0502020204030204" pitchFamily="34" charset="0"/>
                <a:cs typeface="Times New Roman" panose="02020603050405020304" pitchFamily="18" charset="0"/>
              </a:rPr>
              <a:t>«Қазақ тілі мен әдебиеті» пәні бойынша:</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p:txBody>
      </p:sp>
      <p:graphicFrame>
        <p:nvGraphicFramePr>
          <p:cNvPr id="10" name="Кесте 9"/>
          <p:cNvGraphicFramePr>
            <a:graphicFrameLocks noGrp="1"/>
          </p:cNvGraphicFramePr>
          <p:nvPr/>
        </p:nvGraphicFramePr>
        <p:xfrm>
          <a:off x="493923" y="899175"/>
          <a:ext cx="11204153" cy="5689227"/>
        </p:xfrm>
        <a:graphic>
          <a:graphicData uri="http://schemas.openxmlformats.org/drawingml/2006/table">
            <a:tbl>
              <a:tblPr firstRow="1" firstCol="1" bandRow="1">
                <a:tableStyleId>{5C22544A-7EE6-4342-B048-85BDC9FD1C3A}</a:tableStyleId>
              </a:tblPr>
              <a:tblGrid>
                <a:gridCol w="1115518"/>
                <a:gridCol w="2145475"/>
                <a:gridCol w="2071171"/>
                <a:gridCol w="1938969"/>
                <a:gridCol w="2071171"/>
                <a:gridCol w="1861849"/>
              </a:tblGrid>
              <a:tr h="543234">
                <a:tc>
                  <a:txBody>
                    <a:bodyPr/>
                    <a:lstStyle/>
                    <a:p>
                      <a:pPr algn="ctr" fontAlgn="base">
                        <a:lnSpc>
                          <a:spcPct val="100000"/>
                        </a:lnSpc>
                        <a:spcAft>
                          <a:spcPts val="0"/>
                        </a:spcAft>
                      </a:pPr>
                      <a:r>
                        <a:rPr lang="en-US" sz="1400" spc="10" dirty="0">
                          <a:solidFill>
                            <a:schemeClr val="tx1"/>
                          </a:solidFill>
                          <a:effectLst/>
                          <a:latin typeface="Arial" panose="020B0604020202020204" pitchFamily="34" charset="0"/>
                          <a:cs typeface="Arial" panose="020B0604020202020204" pitchFamily="34" charset="0"/>
                        </a:rPr>
                        <a:t>Бөлімше</a:t>
                      </a:r>
                      <a:endParaRPr lang="en-US" sz="14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31939" marR="31939" marT="19163" marB="1916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fontAlgn="base">
                        <a:lnSpc>
                          <a:spcPct val="100000"/>
                        </a:lnSpc>
                        <a:spcAft>
                          <a:spcPts val="0"/>
                        </a:spcAft>
                      </a:pPr>
                      <a:r>
                        <a:rPr lang="en-US" sz="1400" spc="10" dirty="0">
                          <a:solidFill>
                            <a:schemeClr val="tx1"/>
                          </a:solidFill>
                          <a:effectLst/>
                          <a:latin typeface="Arial" panose="020B0604020202020204" pitchFamily="34" charset="0"/>
                          <a:cs typeface="Arial" panose="020B0604020202020204" pitchFamily="34" charset="0"/>
                        </a:rPr>
                        <a:t>5-сынып</a:t>
                      </a:r>
                      <a:endParaRPr lang="en-US" sz="14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31939" marR="31939" marT="19163" marB="1916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fontAlgn="base">
                        <a:lnSpc>
                          <a:spcPct val="100000"/>
                        </a:lnSpc>
                        <a:spcAft>
                          <a:spcPts val="0"/>
                        </a:spcAft>
                      </a:pPr>
                      <a:r>
                        <a:rPr lang="en-US" sz="1400" spc="10" dirty="0">
                          <a:solidFill>
                            <a:schemeClr val="tx1"/>
                          </a:solidFill>
                          <a:effectLst/>
                          <a:latin typeface="Arial" panose="020B0604020202020204" pitchFamily="34" charset="0"/>
                          <a:cs typeface="Arial" panose="020B0604020202020204" pitchFamily="34" charset="0"/>
                        </a:rPr>
                        <a:t>6-сынып</a:t>
                      </a:r>
                      <a:endParaRPr lang="en-US" sz="14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31939" marR="31939" marT="19163" marB="1916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fontAlgn="base">
                        <a:lnSpc>
                          <a:spcPct val="100000"/>
                        </a:lnSpc>
                        <a:spcAft>
                          <a:spcPts val="0"/>
                        </a:spcAft>
                      </a:pPr>
                      <a:r>
                        <a:rPr lang="en-US" sz="1400" spc="10" dirty="0">
                          <a:solidFill>
                            <a:schemeClr val="tx1"/>
                          </a:solidFill>
                          <a:effectLst/>
                          <a:latin typeface="Arial" panose="020B0604020202020204" pitchFamily="34" charset="0"/>
                          <a:cs typeface="Arial" panose="020B0604020202020204" pitchFamily="34" charset="0"/>
                        </a:rPr>
                        <a:t>7-сынып</a:t>
                      </a:r>
                      <a:endParaRPr lang="en-US" sz="14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31939" marR="31939" marT="19163" marB="1916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fontAlgn="base">
                        <a:lnSpc>
                          <a:spcPct val="100000"/>
                        </a:lnSpc>
                        <a:spcAft>
                          <a:spcPts val="0"/>
                        </a:spcAft>
                      </a:pPr>
                      <a:r>
                        <a:rPr lang="en-US" sz="1400" spc="10" dirty="0">
                          <a:solidFill>
                            <a:schemeClr val="tx1"/>
                          </a:solidFill>
                          <a:effectLst/>
                          <a:latin typeface="Arial" panose="020B0604020202020204" pitchFamily="34" charset="0"/>
                          <a:cs typeface="Arial" panose="020B0604020202020204" pitchFamily="34" charset="0"/>
                        </a:rPr>
                        <a:t>8-сынып</a:t>
                      </a:r>
                      <a:endParaRPr lang="en-US" sz="14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31939" marR="31939" marT="19163" marB="1916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fontAlgn="base">
                        <a:lnSpc>
                          <a:spcPct val="100000"/>
                        </a:lnSpc>
                        <a:spcAft>
                          <a:spcPts val="0"/>
                        </a:spcAft>
                      </a:pPr>
                      <a:r>
                        <a:rPr lang="en-US" sz="1400" spc="10" dirty="0">
                          <a:solidFill>
                            <a:schemeClr val="tx1"/>
                          </a:solidFill>
                          <a:effectLst/>
                          <a:latin typeface="Arial" panose="020B0604020202020204" pitchFamily="34" charset="0"/>
                          <a:cs typeface="Arial" panose="020B0604020202020204" pitchFamily="34" charset="0"/>
                        </a:rPr>
                        <a:t>10-сынып ҚГБ, ЖМБ</a:t>
                      </a:r>
                      <a:endParaRPr lang="en-US" sz="14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r>
              <a:tr h="0">
                <a:tc gridSpan="6">
                  <a:txBody>
                    <a:bodyPr/>
                    <a:lstStyle/>
                    <a:p>
                      <a:pPr marL="0" marR="0" lvl="0" indent="0" algn="ctr" defTabSz="914400" rtl="0" eaLnBrk="1" fontAlgn="base" latinLnBrk="0" hangingPunct="1">
                        <a:lnSpc>
                          <a:spcPct val="100000"/>
                        </a:lnSpc>
                        <a:spcBef>
                          <a:spcPts val="0"/>
                        </a:spcBef>
                        <a:spcAft>
                          <a:spcPts val="0"/>
                        </a:spcAft>
                        <a:buClrTx/>
                        <a:buSzTx/>
                        <a:buFontTx/>
                        <a:buNone/>
                        <a:defRPr/>
                      </a:pPr>
                      <a:r>
                        <a:rPr kumimoji="0" lang="en-US" altLang="en-US" sz="1400" b="1" i="0" u="none" strike="noStrike" cap="none" normalizeH="0" baseline="0" dirty="0">
                          <a:ln>
                            <a:noFill/>
                          </a:ln>
                          <a:solidFill>
                            <a:srgbClr val="000000"/>
                          </a:solidFill>
                          <a:effectLst/>
                          <a:latin typeface="Arial" panose="020B0604020202020204" pitchFamily="34" charset="0"/>
                          <a:ea typeface="Times New Roman" panose="02020603050405020304" pitchFamily="18" charset="0"/>
                          <a:cs typeface="Arial" panose="020B0604020202020204" pitchFamily="34" charset="0"/>
                        </a:rPr>
                        <a:t>3) оқылым</a:t>
                      </a:r>
                      <a:endParaRPr lang="en-US" sz="14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31939" marR="31939" marT="19163" marB="1916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hMerge="1">
                  <a:tcPr marL="31939" marR="31939" marT="19163" marB="1916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hMerge="1">
                  <a:tcPr marL="31939" marR="31939" marT="19163" marB="1916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hMerge="1">
                  <a:tcPr marL="31939" marR="31939" marT="19163" marB="1916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hMerge="1">
                  <a:tcPr marL="31939" marR="31939" marT="19163" marB="1916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hMerge="1">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r>
              <a:tr h="1807151">
                <a:tc>
                  <a:txBody>
                    <a:bodyPr/>
                    <a:lstStyle/>
                    <a:p>
                      <a:pPr algn="just" fontAlgn="base">
                        <a:lnSpc>
                          <a:spcPct val="100000"/>
                        </a:lnSpc>
                        <a:spcAft>
                          <a:spcPts val="0"/>
                        </a:spcAft>
                      </a:pPr>
                      <a:r>
                        <a:rPr lang="en-US" sz="1400" spc="10" dirty="0">
                          <a:solidFill>
                            <a:srgbClr val="000000"/>
                          </a:solidFill>
                          <a:effectLst/>
                          <a:latin typeface="Arial" panose="020B0604020202020204" pitchFamily="34" charset="0"/>
                          <a:ea typeface="Calibri" panose="020F0502020204030204" pitchFamily="34" charset="0"/>
                          <a:cs typeface="Arial" panose="020B0604020202020204" pitchFamily="34" charset="0"/>
                        </a:rPr>
                        <a:t>3. Көркем шығарма</a:t>
                      </a:r>
                      <a:endParaRPr lang="en-US" sz="1400" spc="10" dirty="0">
                        <a:solidFill>
                          <a:srgbClr val="000000"/>
                        </a:solidFill>
                        <a:effectLst/>
                        <a:latin typeface="Arial" panose="020B0604020202020204" pitchFamily="34" charset="0"/>
                        <a:ea typeface="Calibri" panose="020F0502020204030204" pitchFamily="34" charset="0"/>
                        <a:cs typeface="Arial" panose="020B0604020202020204" pitchFamily="34" charset="0"/>
                      </a:endParaRPr>
                    </a:p>
                    <a:p>
                      <a:pPr algn="just" fontAlgn="base">
                        <a:lnSpc>
                          <a:spcPct val="100000"/>
                        </a:lnSpc>
                        <a:spcAft>
                          <a:spcPts val="0"/>
                        </a:spcAft>
                      </a:pPr>
                      <a:r>
                        <a:rPr lang="en-US" sz="1400" spc="10"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ларды</a:t>
                      </a:r>
                      <a:r>
                        <a:rPr lang="en-US" sz="1400" spc="10" dirty="0">
                          <a:solidFill>
                            <a:srgbClr val="000000"/>
                          </a:solidFill>
                          <a:effectLst/>
                          <a:latin typeface="Arial" panose="020B0604020202020204" pitchFamily="34" charset="0"/>
                          <a:ea typeface="Calibri" panose="020F0502020204030204" pitchFamily="34" charset="0"/>
                          <a:cs typeface="Arial" panose="020B0604020202020204" pitchFamily="34" charset="0"/>
                        </a:rPr>
                        <a:t> оқу</a:t>
                      </a:r>
                      <a:endParaRPr lang="en-US" sz="1400" dirty="0">
                        <a:effectLst/>
                        <a:latin typeface="Arial" panose="020B0604020202020204" pitchFamily="34" charset="0"/>
                        <a:ea typeface="Calibri" panose="020F0502020204030204" pitchFamily="34" charset="0"/>
                        <a:cs typeface="Arial" panose="020B0604020202020204" pitchFamily="34" charset="0"/>
                      </a:endParaRPr>
                    </a:p>
                  </a:txBody>
                  <a:tcPr marL="47625" marR="47625" marT="28575" marB="2857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just" fontAlgn="base">
                        <a:lnSpc>
                          <a:spcPct val="107000"/>
                        </a:lnSpc>
                        <a:spcAft>
                          <a:spcPts val="800"/>
                        </a:spcAft>
                      </a:pPr>
                      <a:r>
                        <a:rPr lang="en-US" sz="1400" spc="10" dirty="0">
                          <a:solidFill>
                            <a:srgbClr val="000000"/>
                          </a:solidFill>
                          <a:effectLst/>
                          <a:latin typeface="Arial" panose="020B0604020202020204" pitchFamily="34" charset="0"/>
                          <a:ea typeface="Calibri" panose="020F0502020204030204" pitchFamily="34" charset="0"/>
                          <a:cs typeface="Arial" panose="020B0604020202020204" pitchFamily="34" charset="0"/>
                        </a:rPr>
                        <a:t>5.3.3.1 фольклорлық және шағын көлемді көркем әдеби шығармаларды түсіну, тақырыбын анықтау</a:t>
                      </a:r>
                      <a:endParaRPr lang="en-US" sz="1400" dirty="0">
                        <a:effectLst/>
                        <a:latin typeface="Arial" panose="020B0604020202020204" pitchFamily="34" charset="0"/>
                        <a:ea typeface="Calibri" panose="020F0502020204030204" pitchFamily="34" charset="0"/>
                        <a:cs typeface="Arial" panose="020B0604020202020204" pitchFamily="34" charset="0"/>
                      </a:endParaRPr>
                    </a:p>
                  </a:txBody>
                  <a:tcPr marL="47625" marR="47625" marT="28575" marB="2857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fontAlgn="base">
                        <a:lnSpc>
                          <a:spcPct val="107000"/>
                        </a:lnSpc>
                        <a:spcAft>
                          <a:spcPts val="800"/>
                        </a:spcAft>
                      </a:pPr>
                      <a:r>
                        <a:rPr lang="en-US" sz="1400" spc="10" dirty="0">
                          <a:solidFill>
                            <a:srgbClr val="000000"/>
                          </a:solidFill>
                          <a:effectLst/>
                          <a:latin typeface="Arial" panose="020B0604020202020204" pitchFamily="34" charset="0"/>
                          <a:ea typeface="Calibri" panose="020F0502020204030204" pitchFamily="34" charset="0"/>
                          <a:cs typeface="Arial" panose="020B0604020202020204" pitchFamily="34" charset="0"/>
                        </a:rPr>
                        <a:t>6.3.3.1 орта көлемді шығармаларды түсіну, тақырыбы мен негізгі ойды анықтау</a:t>
                      </a:r>
                      <a:endParaRPr lang="en-US" sz="1400" dirty="0">
                        <a:effectLst/>
                        <a:latin typeface="Arial" panose="020B0604020202020204" pitchFamily="34" charset="0"/>
                        <a:ea typeface="Calibri" panose="020F0502020204030204" pitchFamily="34" charset="0"/>
                        <a:cs typeface="Arial" panose="020B0604020202020204" pitchFamily="34" charset="0"/>
                      </a:endParaRPr>
                    </a:p>
                  </a:txBody>
                  <a:tcPr marL="47625" marR="47625" marT="28575" marB="2857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fontAlgn="base">
                        <a:lnSpc>
                          <a:spcPct val="107000"/>
                        </a:lnSpc>
                        <a:spcAft>
                          <a:spcPts val="800"/>
                        </a:spcAft>
                      </a:pPr>
                      <a:r>
                        <a:rPr lang="en-US" sz="1400" spc="10" dirty="0">
                          <a:solidFill>
                            <a:srgbClr val="000000"/>
                          </a:solidFill>
                          <a:effectLst/>
                          <a:latin typeface="Arial" panose="020B0604020202020204" pitchFamily="34" charset="0"/>
                          <a:ea typeface="Calibri" panose="020F0502020204030204" pitchFamily="34" charset="0"/>
                          <a:cs typeface="Arial" panose="020B0604020202020204" pitchFamily="34" charset="0"/>
                        </a:rPr>
                        <a:t>7.3.3.1 прозалық және поэзиялық шығармалардағы кейіпкердің іс -әрекетіне немесе лирикалық кейіпкердің </a:t>
                      </a:r>
                      <a:r>
                        <a:rPr lang="en-US" sz="1400" spc="10"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образын</a:t>
                      </a:r>
                      <a:r>
                        <a:rPr lang="en-US" sz="1400" spc="10" dirty="0">
                          <a:solidFill>
                            <a:srgbClr val="000000"/>
                          </a:solidFill>
                          <a:effectLst/>
                          <a:latin typeface="Arial" panose="020B0604020202020204" pitchFamily="34" charset="0"/>
                          <a:ea typeface="Calibri" panose="020F0502020204030204" pitchFamily="34" charset="0"/>
                          <a:cs typeface="Arial" panose="020B0604020202020204" pitchFamily="34" charset="0"/>
                        </a:rPr>
                        <a:t> талдау</a:t>
                      </a:r>
                      <a:endParaRPr lang="en-US" sz="1400" dirty="0">
                        <a:effectLst/>
                        <a:latin typeface="Arial" panose="020B0604020202020204" pitchFamily="34" charset="0"/>
                        <a:ea typeface="Calibri" panose="020F0502020204030204" pitchFamily="34" charset="0"/>
                        <a:cs typeface="Arial" panose="020B0604020202020204" pitchFamily="34" charset="0"/>
                      </a:endParaRPr>
                    </a:p>
                  </a:txBody>
                  <a:tcPr marL="47625" marR="47625" marT="28575" marB="2857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fontAlgn="base">
                        <a:lnSpc>
                          <a:spcPct val="107000"/>
                        </a:lnSpc>
                        <a:spcAft>
                          <a:spcPts val="800"/>
                        </a:spcAft>
                      </a:pPr>
                      <a:r>
                        <a:rPr lang="en-US" sz="1400" spc="10">
                          <a:solidFill>
                            <a:srgbClr val="000000"/>
                          </a:solidFill>
                          <a:effectLst/>
                          <a:latin typeface="Arial" panose="020B0604020202020204" pitchFamily="34" charset="0"/>
                          <a:ea typeface="Calibri" panose="020F0502020204030204" pitchFamily="34" charset="0"/>
                          <a:cs typeface="Arial" panose="020B0604020202020204" pitchFamily="34" charset="0"/>
                        </a:rPr>
                        <a:t>8.3.3.1 прозалық және поэзиялық шығармалардың композициялық құрылымын анықтау, кейіпкердің іс -әрекетіне немесе лирикалық кейіпкердің образына баға беру</a:t>
                      </a:r>
                      <a:endParaRPr lang="en-US" sz="1400">
                        <a:effectLst/>
                        <a:latin typeface="Arial" panose="020B0604020202020204" pitchFamily="34" charset="0"/>
                        <a:ea typeface="Calibri" panose="020F0502020204030204" pitchFamily="34" charset="0"/>
                        <a:cs typeface="Arial" panose="020B0604020202020204" pitchFamily="34" charset="0"/>
                      </a:endParaRPr>
                    </a:p>
                  </a:txBody>
                  <a:tcPr marL="47625" marR="47625" marT="28575" marB="2857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fontAlgn="base">
                        <a:lnSpc>
                          <a:spcPct val="107000"/>
                        </a:lnSpc>
                        <a:spcAft>
                          <a:spcPts val="800"/>
                        </a:spcAft>
                      </a:pPr>
                      <a:r>
                        <a:rPr lang="en-US" sz="1400" spc="10" dirty="0">
                          <a:solidFill>
                            <a:srgbClr val="000000"/>
                          </a:solidFill>
                          <a:effectLst/>
                          <a:latin typeface="Arial" panose="020B0604020202020204" pitchFamily="34" charset="0"/>
                          <a:ea typeface="Calibri" panose="020F0502020204030204" pitchFamily="34" charset="0"/>
                          <a:cs typeface="Arial" panose="020B0604020202020204" pitchFamily="34" charset="0"/>
                        </a:rPr>
                        <a:t>10.3.3.1 әдеби шығармада көтерілген әлеуметтік-қоғамдық мәселені талдау және кейіпкерлерді шынайы өмірмен салыстырып бағалау</a:t>
                      </a:r>
                      <a:endParaRPr lang="en-US" sz="1400" dirty="0">
                        <a:effectLst/>
                        <a:latin typeface="Arial" panose="020B0604020202020204" pitchFamily="34" charset="0"/>
                        <a:ea typeface="Calibri" panose="020F0502020204030204" pitchFamily="34" charset="0"/>
                        <a:cs typeface="Arial" panose="020B060402020202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271506">
                <a:tc gridSpan="6">
                  <a:txBody>
                    <a:bodyPr/>
                    <a:lstStyle/>
                    <a:p>
                      <a:pPr algn="ctr" fontAlgn="base">
                        <a:lnSpc>
                          <a:spcPct val="100000"/>
                        </a:lnSpc>
                        <a:spcAft>
                          <a:spcPts val="0"/>
                        </a:spcAft>
                      </a:pPr>
                      <a:r>
                        <a:rPr lang="en-US" sz="1400" dirty="0">
                          <a:solidFill>
                            <a:schemeClr val="tx1"/>
                          </a:solidFill>
                          <a:effectLst/>
                          <a:latin typeface="Arial" panose="020B0604020202020204" pitchFamily="34" charset="0"/>
                          <a:ea typeface="Calibri" panose="020F0502020204030204" pitchFamily="34" charset="0"/>
                          <a:cs typeface="Arial" panose="020B0604020202020204" pitchFamily="34" charset="0"/>
                        </a:rPr>
                        <a:t>4) жазылым</a:t>
                      </a:r>
                      <a:endParaRPr lang="en-US" sz="14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31939" marR="31939" marT="19163" marB="1916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hMerge="1">
                  <a:tcPr marL="31939" marR="31939" marT="19163" marB="1916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cPr marL="31939" marR="31939" marT="19163" marB="1916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cPr marL="31939" marR="31939" marT="19163" marB="1916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cPr marL="31939" marR="31939" marT="19163" marB="1916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1665971">
                <a:tc>
                  <a:txBody>
                    <a:bodyPr/>
                    <a:lstStyle/>
                    <a:p>
                      <a:pPr algn="just" fontAlgn="base">
                        <a:lnSpc>
                          <a:spcPct val="107000"/>
                        </a:lnSpc>
                        <a:spcAft>
                          <a:spcPts val="800"/>
                        </a:spcAft>
                      </a:pPr>
                      <a:r>
                        <a:rPr lang="en-US" sz="1400" spc="10">
                          <a:solidFill>
                            <a:srgbClr val="000000"/>
                          </a:solidFill>
                          <a:effectLst/>
                          <a:latin typeface="Arial" panose="020B0604020202020204" pitchFamily="34" charset="0"/>
                          <a:ea typeface="Calibri" panose="020F0502020204030204" pitchFamily="34" charset="0"/>
                          <a:cs typeface="Arial" panose="020B0604020202020204" pitchFamily="34" charset="0"/>
                        </a:rPr>
                        <a:t>2.Эссе жазу</a:t>
                      </a:r>
                      <a:endParaRPr lang="en-US" sz="1400">
                        <a:effectLst/>
                        <a:latin typeface="Arial" panose="020B0604020202020204" pitchFamily="34" charset="0"/>
                        <a:ea typeface="Calibri" panose="020F0502020204030204" pitchFamily="34" charset="0"/>
                        <a:cs typeface="Arial" panose="020B0604020202020204" pitchFamily="34" charset="0"/>
                      </a:endParaRPr>
                    </a:p>
                  </a:txBody>
                  <a:tcPr marL="47625" marR="47625" marT="28575" marB="2857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just" fontAlgn="base">
                        <a:lnSpc>
                          <a:spcPct val="107000"/>
                        </a:lnSpc>
                        <a:spcAft>
                          <a:spcPts val="800"/>
                        </a:spcAft>
                      </a:pPr>
                      <a:r>
                        <a:rPr lang="en-US" sz="1400" spc="10">
                          <a:solidFill>
                            <a:srgbClr val="000000"/>
                          </a:solidFill>
                          <a:effectLst/>
                          <a:latin typeface="Arial" panose="020B0604020202020204" pitchFamily="34" charset="0"/>
                          <a:ea typeface="Calibri" panose="020F0502020204030204" pitchFamily="34" charset="0"/>
                          <a:cs typeface="Arial" panose="020B0604020202020204" pitchFamily="34" charset="0"/>
                        </a:rPr>
                        <a:t>5.4.2.1 эссе құрылымын сақтай отырып, адамды, табиғатты, белгілі бір оқиғаны сипаттап жазу</a:t>
                      </a:r>
                      <a:endParaRPr lang="en-US" sz="1400">
                        <a:effectLst/>
                        <a:latin typeface="Arial" panose="020B0604020202020204" pitchFamily="34" charset="0"/>
                        <a:ea typeface="Calibri" panose="020F0502020204030204" pitchFamily="34" charset="0"/>
                        <a:cs typeface="Arial" panose="020B0604020202020204" pitchFamily="34" charset="0"/>
                      </a:endParaRPr>
                    </a:p>
                  </a:txBody>
                  <a:tcPr marL="47625" marR="47625" marT="28575" marB="2857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fontAlgn="base">
                        <a:lnSpc>
                          <a:spcPct val="107000"/>
                        </a:lnSpc>
                        <a:spcAft>
                          <a:spcPts val="800"/>
                        </a:spcAft>
                      </a:pPr>
                      <a:r>
                        <a:rPr lang="en-US" sz="1400" spc="10">
                          <a:solidFill>
                            <a:srgbClr val="000000"/>
                          </a:solidFill>
                          <a:effectLst/>
                          <a:latin typeface="Arial" panose="020B0604020202020204" pitchFamily="34" charset="0"/>
                          <a:ea typeface="Calibri" panose="020F0502020204030204" pitchFamily="34" charset="0"/>
                          <a:cs typeface="Arial" panose="020B0604020202020204" pitchFamily="34" charset="0"/>
                        </a:rPr>
                        <a:t>6.4.2.1 эссе тақырыбының желісінен шықпай, әрбір абзацты жүйелі құрастырып, қажетті мазмұнын ашып жазу</a:t>
                      </a:r>
                      <a:endParaRPr lang="en-US" sz="1400">
                        <a:effectLst/>
                        <a:latin typeface="Arial" panose="020B0604020202020204" pitchFamily="34" charset="0"/>
                        <a:ea typeface="Calibri" panose="020F0502020204030204" pitchFamily="34" charset="0"/>
                        <a:cs typeface="Arial" panose="020B0604020202020204" pitchFamily="34" charset="0"/>
                      </a:endParaRPr>
                    </a:p>
                  </a:txBody>
                  <a:tcPr marL="47625" marR="47625" marT="28575" marB="2857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fontAlgn="base">
                        <a:lnSpc>
                          <a:spcPct val="107000"/>
                        </a:lnSpc>
                        <a:spcAft>
                          <a:spcPts val="800"/>
                        </a:spcAft>
                      </a:pPr>
                      <a:r>
                        <a:rPr lang="en-US" sz="1400" spc="10">
                          <a:solidFill>
                            <a:srgbClr val="000000"/>
                          </a:solidFill>
                          <a:effectLst/>
                          <a:latin typeface="Arial" panose="020B0604020202020204" pitchFamily="34" charset="0"/>
                          <a:ea typeface="Calibri" panose="020F0502020204030204" pitchFamily="34" charset="0"/>
                          <a:cs typeface="Arial" panose="020B0604020202020204" pitchFamily="34" charset="0"/>
                        </a:rPr>
                        <a:t>7.4.2.1 эссе құрылымы мен дамуын сақтап, көтерілген мәселе бойынша келісу-келіспеу себептерін айқын көрсетіп жазу</a:t>
                      </a:r>
                      <a:endParaRPr lang="en-US" sz="1400">
                        <a:effectLst/>
                        <a:latin typeface="Arial" panose="020B0604020202020204" pitchFamily="34" charset="0"/>
                        <a:ea typeface="Calibri" panose="020F0502020204030204" pitchFamily="34" charset="0"/>
                        <a:cs typeface="Arial" panose="020B0604020202020204" pitchFamily="34" charset="0"/>
                      </a:endParaRPr>
                    </a:p>
                  </a:txBody>
                  <a:tcPr marL="47625" marR="47625" marT="28575" marB="2857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fontAlgn="base">
                        <a:lnSpc>
                          <a:spcPct val="107000"/>
                        </a:lnSpc>
                        <a:spcAft>
                          <a:spcPts val="800"/>
                        </a:spcAft>
                      </a:pPr>
                      <a:r>
                        <a:rPr lang="en-US" sz="1400" spc="10">
                          <a:solidFill>
                            <a:srgbClr val="000000"/>
                          </a:solidFill>
                          <a:effectLst/>
                          <a:latin typeface="Arial" panose="020B0604020202020204" pitchFamily="34" charset="0"/>
                          <a:ea typeface="Calibri" panose="020F0502020204030204" pitchFamily="34" charset="0"/>
                          <a:cs typeface="Arial" panose="020B0604020202020204" pitchFamily="34" charset="0"/>
                        </a:rPr>
                        <a:t>8.4.2.1 эссе құрылымы мен дамуын сақтап, тақырыпқа байланысты берілген мәселенің оңтайлы шешілу жолдарын ұсыну</a:t>
                      </a:r>
                      <a:endParaRPr lang="en-US" sz="1400">
                        <a:effectLst/>
                        <a:latin typeface="Arial" panose="020B0604020202020204" pitchFamily="34" charset="0"/>
                        <a:ea typeface="Calibri" panose="020F0502020204030204" pitchFamily="34" charset="0"/>
                        <a:cs typeface="Arial" panose="020B0604020202020204" pitchFamily="34" charset="0"/>
                      </a:endParaRPr>
                    </a:p>
                  </a:txBody>
                  <a:tcPr marL="47625" marR="47625" marT="28575" marB="2857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fontAlgn="base">
                        <a:lnSpc>
                          <a:spcPct val="107000"/>
                        </a:lnSpc>
                        <a:spcAft>
                          <a:spcPts val="800"/>
                        </a:spcAft>
                      </a:pPr>
                      <a:r>
                        <a:rPr lang="en-US" sz="1400" spc="10" dirty="0">
                          <a:solidFill>
                            <a:srgbClr val="000000"/>
                          </a:solidFill>
                          <a:effectLst/>
                          <a:latin typeface="Arial" panose="020B0604020202020204" pitchFamily="34" charset="0"/>
                          <a:ea typeface="Calibri" panose="020F0502020204030204" pitchFamily="34" charset="0"/>
                          <a:cs typeface="Arial" panose="020B0604020202020204" pitchFamily="34" charset="0"/>
                        </a:rPr>
                        <a:t>10.4.2.1 қажетті клишелер мен лексикалық құрылымдарды қолданып, көтерілген мәселе бойынша өз ойын дәлелдеп эссе жазу («келісу, келіспеу» эссесі, </a:t>
                      </a:r>
                      <a:r>
                        <a:rPr lang="en-US" sz="1400" spc="10"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дискуссивті</a:t>
                      </a:r>
                      <a:r>
                        <a:rPr lang="en-US" sz="1400" spc="10" dirty="0">
                          <a:solidFill>
                            <a:srgbClr val="000000"/>
                          </a:solidFill>
                          <a:effectLst/>
                          <a:latin typeface="Arial" panose="020B0604020202020204" pitchFamily="34" charset="0"/>
                          <a:ea typeface="Calibri" panose="020F0502020204030204" pitchFamily="34" charset="0"/>
                          <a:cs typeface="Arial" panose="020B0604020202020204" pitchFamily="34" charset="0"/>
                        </a:rPr>
                        <a:t> эссе, </a:t>
                      </a:r>
                      <a:r>
                        <a:rPr lang="en-US" sz="1400" spc="10"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аргументативті</a:t>
                      </a:r>
                      <a:r>
                        <a:rPr lang="en-US" sz="1400" spc="10" dirty="0">
                          <a:solidFill>
                            <a:srgbClr val="000000"/>
                          </a:solidFill>
                          <a:effectLst/>
                          <a:latin typeface="Arial" panose="020B0604020202020204" pitchFamily="34" charset="0"/>
                          <a:ea typeface="Calibri" panose="020F0502020204030204" pitchFamily="34" charset="0"/>
                          <a:cs typeface="Arial" panose="020B0604020202020204" pitchFamily="34" charset="0"/>
                        </a:rPr>
                        <a:t> эссе)</a:t>
                      </a:r>
                      <a:endParaRPr lang="en-US" sz="1400" dirty="0">
                        <a:effectLst/>
                        <a:latin typeface="Arial" panose="020B0604020202020204" pitchFamily="34" charset="0"/>
                        <a:ea typeface="Calibri" panose="020F0502020204030204" pitchFamily="34" charset="0"/>
                        <a:cs typeface="Arial" panose="020B060402020202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bl>
          </a:graphicData>
        </a:graphic>
      </p:graphicFrame>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p:cNvPicPr>
            <a:picLocks noChangeAspect="1" noChangeArrowheads="1"/>
          </p:cNvPicPr>
          <p:nvPr/>
        </p:nvPicPr>
        <p:blipFill>
          <a:blip r:embed="rId1" cstate="print">
            <a:extLst>
              <a:ext uri="{28A0092B-C50C-407E-A947-70E740481C1C}">
                <a14:useLocalDpi xmlns:a14="http://schemas.microsoft.com/office/drawing/2010/main" val="0"/>
              </a:ext>
            </a:extLst>
          </a:blip>
          <a:stretch>
            <a:fillRect/>
          </a:stretch>
        </p:blipFill>
        <p:spPr bwMode="auto">
          <a:xfrm>
            <a:off x="0" y="0"/>
            <a:ext cx="12126897" cy="585239"/>
          </a:xfrm>
          <a:prstGeom prst="rect">
            <a:avLst/>
          </a:prstGeom>
          <a:noFill/>
          <a:ln>
            <a:noFill/>
          </a:ln>
          <a:extLst>
            <a:ext uri="{909E8E84-426E-40DD-AFC4-6F175D3DCCD1}">
              <a14:hiddenFill xmlns:a14="http://schemas.microsoft.com/office/drawing/2010/main">
                <a:solidFill>
                  <a:srgbClr val="FFFFFF"/>
                </a:solidFill>
              </a14:hiddenFill>
            </a:ext>
          </a:extLst>
        </p:spPr>
      </p:pic>
      <p:sp>
        <p:nvSpPr>
          <p:cNvPr id="6" name="Тақырып 1"/>
          <p:cNvSpPr>
            <a:spLocks noGrp="1"/>
          </p:cNvSpPr>
          <p:nvPr>
            <p:ph type="title"/>
          </p:nvPr>
        </p:nvSpPr>
        <p:spPr>
          <a:xfrm>
            <a:off x="0" y="32273"/>
            <a:ext cx="12020773" cy="624579"/>
          </a:xfrm>
        </p:spPr>
        <p:txBody>
          <a:bodyPr>
            <a:normAutofit fontScale="90000"/>
          </a:bodyPr>
          <a:lstStyle/>
          <a:p>
            <a:pPr marL="228600" lvl="0" indent="-228600" algn="ctr">
              <a:spcBef>
                <a:spcPts val="1000"/>
              </a:spcBef>
            </a:pPr>
            <a:r>
              <a:rPr lang="en-US" sz="2000" b="1" dirty="0">
                <a:solidFill>
                  <a:schemeClr val="bg1"/>
                </a:solidFill>
                <a:latin typeface="Calibri" panose="020F0502020204030204" pitchFamily="34" charset="0"/>
                <a:ea typeface="+mn-ea"/>
                <a:cs typeface="Times New Roman" panose="02020603050405020304" pitchFamily="18" charset="0"/>
              </a:rPr>
              <a:t>ЕМТИХАН МАЗМҰНЫ</a:t>
            </a:r>
            <a:br>
              <a:rPr lang="en-US" sz="2000" dirty="0">
                <a:solidFill>
                  <a:schemeClr val="bg1"/>
                </a:solidFill>
                <a:latin typeface="Calibri" panose="020F0502020204030204"/>
                <a:ea typeface="+mn-ea"/>
                <a:cs typeface="+mn-cs"/>
              </a:rPr>
            </a:br>
            <a:endParaRPr lang="en-US" sz="2000" dirty="0">
              <a:solidFill>
                <a:schemeClr val="bg1"/>
              </a:solidFill>
            </a:endParaRPr>
          </a:p>
        </p:txBody>
      </p:sp>
      <p:sp>
        <p:nvSpPr>
          <p:cNvPr id="8" name="Тікбұрыш 7"/>
          <p:cNvSpPr/>
          <p:nvPr/>
        </p:nvSpPr>
        <p:spPr>
          <a:xfrm>
            <a:off x="6480184" y="585239"/>
            <a:ext cx="5063501" cy="375552"/>
          </a:xfrm>
          <a:prstGeom prst="rect">
            <a:avLst/>
          </a:prstGeom>
        </p:spPr>
        <p:txBody>
          <a:bodyPr wrap="square">
            <a:spAutoFit/>
          </a:bodyPr>
          <a:lstStyle/>
          <a:p>
            <a:pPr marL="457200" algn="just">
              <a:lnSpc>
                <a:spcPct val="107000"/>
              </a:lnSpc>
              <a:spcAft>
                <a:spcPts val="800"/>
              </a:spcAft>
            </a:pPr>
            <a:r>
              <a:rPr lang="en-US" b="1" spc="10" dirty="0">
                <a:latin typeface="Calibri" panose="020F0502020204030204" pitchFamily="34" charset="0"/>
                <a:ea typeface="Calibri" panose="020F0502020204030204" pitchFamily="34" charset="0"/>
                <a:cs typeface="Times New Roman" panose="02020603050405020304" pitchFamily="18" charset="0"/>
              </a:rPr>
              <a:t>«Қазақ тілі мен әдебиеті» пәні бойынша:</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p:txBody>
      </p:sp>
      <p:graphicFrame>
        <p:nvGraphicFramePr>
          <p:cNvPr id="10" name="Кесте 9"/>
          <p:cNvGraphicFramePr>
            <a:graphicFrameLocks noGrp="1"/>
          </p:cNvGraphicFramePr>
          <p:nvPr/>
        </p:nvGraphicFramePr>
        <p:xfrm>
          <a:off x="461371" y="960791"/>
          <a:ext cx="11204153" cy="5478886"/>
        </p:xfrm>
        <a:graphic>
          <a:graphicData uri="http://schemas.openxmlformats.org/drawingml/2006/table">
            <a:tbl>
              <a:tblPr firstRow="1" firstCol="1" bandRow="1">
                <a:tableStyleId>{5C22544A-7EE6-4342-B048-85BDC9FD1C3A}</a:tableStyleId>
              </a:tblPr>
              <a:tblGrid>
                <a:gridCol w="1115518"/>
                <a:gridCol w="2145475"/>
                <a:gridCol w="2071171"/>
                <a:gridCol w="1938969"/>
                <a:gridCol w="2071171"/>
                <a:gridCol w="1861849"/>
              </a:tblGrid>
              <a:tr h="441205">
                <a:tc>
                  <a:txBody>
                    <a:bodyPr/>
                    <a:lstStyle/>
                    <a:p>
                      <a:pPr algn="ctr" fontAlgn="base">
                        <a:lnSpc>
                          <a:spcPct val="100000"/>
                        </a:lnSpc>
                        <a:spcAft>
                          <a:spcPts val="0"/>
                        </a:spcAft>
                      </a:pPr>
                      <a:r>
                        <a:rPr lang="en-US" sz="1400" spc="10" dirty="0">
                          <a:solidFill>
                            <a:schemeClr val="tx1"/>
                          </a:solidFill>
                          <a:effectLst/>
                          <a:latin typeface="Arial" panose="020B0604020202020204" pitchFamily="34" charset="0"/>
                          <a:cs typeface="Arial" panose="020B0604020202020204" pitchFamily="34" charset="0"/>
                        </a:rPr>
                        <a:t>Бөлімше</a:t>
                      </a:r>
                      <a:endParaRPr lang="en-US" sz="14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31939" marR="31939" marT="19163" marB="1916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fontAlgn="base">
                        <a:lnSpc>
                          <a:spcPct val="100000"/>
                        </a:lnSpc>
                        <a:spcAft>
                          <a:spcPts val="0"/>
                        </a:spcAft>
                      </a:pPr>
                      <a:r>
                        <a:rPr lang="en-US" sz="1400" spc="10" dirty="0">
                          <a:solidFill>
                            <a:schemeClr val="tx1"/>
                          </a:solidFill>
                          <a:effectLst/>
                          <a:latin typeface="Arial" panose="020B0604020202020204" pitchFamily="34" charset="0"/>
                          <a:cs typeface="Arial" panose="020B0604020202020204" pitchFamily="34" charset="0"/>
                        </a:rPr>
                        <a:t>5-сынып</a:t>
                      </a:r>
                      <a:endParaRPr lang="en-US" sz="14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31939" marR="31939" marT="19163" marB="1916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fontAlgn="base">
                        <a:lnSpc>
                          <a:spcPct val="100000"/>
                        </a:lnSpc>
                        <a:spcAft>
                          <a:spcPts val="0"/>
                        </a:spcAft>
                      </a:pPr>
                      <a:r>
                        <a:rPr lang="en-US" sz="1400" spc="10" dirty="0">
                          <a:solidFill>
                            <a:schemeClr val="tx1"/>
                          </a:solidFill>
                          <a:effectLst/>
                          <a:latin typeface="Arial" panose="020B0604020202020204" pitchFamily="34" charset="0"/>
                          <a:cs typeface="Arial" panose="020B0604020202020204" pitchFamily="34" charset="0"/>
                        </a:rPr>
                        <a:t>6-сынып</a:t>
                      </a:r>
                      <a:endParaRPr lang="en-US" sz="14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31939" marR="31939" marT="19163" marB="1916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fontAlgn="base">
                        <a:lnSpc>
                          <a:spcPct val="100000"/>
                        </a:lnSpc>
                        <a:spcAft>
                          <a:spcPts val="0"/>
                        </a:spcAft>
                      </a:pPr>
                      <a:r>
                        <a:rPr lang="en-US" sz="1400" spc="10" dirty="0">
                          <a:solidFill>
                            <a:schemeClr val="tx1"/>
                          </a:solidFill>
                          <a:effectLst/>
                          <a:latin typeface="Arial" panose="020B0604020202020204" pitchFamily="34" charset="0"/>
                          <a:cs typeface="Arial" panose="020B0604020202020204" pitchFamily="34" charset="0"/>
                        </a:rPr>
                        <a:t>7-сынып</a:t>
                      </a:r>
                      <a:endParaRPr lang="en-US" sz="14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31939" marR="31939" marT="19163" marB="1916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fontAlgn="base">
                        <a:lnSpc>
                          <a:spcPct val="100000"/>
                        </a:lnSpc>
                        <a:spcAft>
                          <a:spcPts val="0"/>
                        </a:spcAft>
                      </a:pPr>
                      <a:r>
                        <a:rPr lang="en-US" sz="1400" spc="10" dirty="0">
                          <a:solidFill>
                            <a:schemeClr val="tx1"/>
                          </a:solidFill>
                          <a:effectLst/>
                          <a:latin typeface="Arial" panose="020B0604020202020204" pitchFamily="34" charset="0"/>
                          <a:cs typeface="Arial" panose="020B0604020202020204" pitchFamily="34" charset="0"/>
                        </a:rPr>
                        <a:t>8-сынып</a:t>
                      </a:r>
                      <a:endParaRPr lang="en-US" sz="14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31939" marR="31939" marT="19163" marB="1916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fontAlgn="base">
                        <a:lnSpc>
                          <a:spcPct val="100000"/>
                        </a:lnSpc>
                        <a:spcAft>
                          <a:spcPts val="0"/>
                        </a:spcAft>
                      </a:pPr>
                      <a:r>
                        <a:rPr lang="en-US" sz="1400" spc="10" dirty="0">
                          <a:solidFill>
                            <a:schemeClr val="tx1"/>
                          </a:solidFill>
                          <a:effectLst/>
                          <a:latin typeface="Arial" panose="020B0604020202020204" pitchFamily="34" charset="0"/>
                          <a:cs typeface="Arial" panose="020B0604020202020204" pitchFamily="34" charset="0"/>
                        </a:rPr>
                        <a:t>10-сынып ҚГБ, ЖМБ</a:t>
                      </a:r>
                      <a:endParaRPr lang="en-US" sz="14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r>
              <a:tr h="297180">
                <a:tc gridSpan="6">
                  <a:txBody>
                    <a:bodyPr/>
                    <a:lstStyle/>
                    <a:p>
                      <a:pPr marL="0" marR="0" lvl="0" indent="0" algn="ctr" defTabSz="914400" rtl="0" eaLnBrk="1" fontAlgn="base" latinLnBrk="0" hangingPunct="1">
                        <a:lnSpc>
                          <a:spcPct val="100000"/>
                        </a:lnSpc>
                        <a:spcBef>
                          <a:spcPts val="0"/>
                        </a:spcBef>
                        <a:spcAft>
                          <a:spcPts val="0"/>
                        </a:spcAft>
                        <a:buClrTx/>
                        <a:buSzTx/>
                        <a:buFontTx/>
                        <a:buNone/>
                        <a:defRPr/>
                      </a:pPr>
                      <a:r>
                        <a:rPr kumimoji="0" lang="en-US" altLang="en-US" sz="1400" b="1" i="0" u="none" strike="noStrike" cap="none" normalizeH="0" baseline="0" dirty="0">
                          <a:ln>
                            <a:noFill/>
                          </a:ln>
                          <a:solidFill>
                            <a:srgbClr val="000000"/>
                          </a:solidFill>
                          <a:effectLst/>
                          <a:latin typeface="Arial" panose="020B0604020202020204" pitchFamily="34" charset="0"/>
                          <a:ea typeface="Times New Roman" panose="02020603050405020304" pitchFamily="18" charset="0"/>
                          <a:cs typeface="Arial" panose="020B0604020202020204" pitchFamily="34" charset="0"/>
                        </a:rPr>
                        <a:t>4) Тілдік бағдар</a:t>
                      </a:r>
                      <a:endParaRPr kumimoji="0" lang="en-US" altLang="en-US" sz="14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a:p>
                      <a:pPr fontAlgn="base">
                        <a:lnSpc>
                          <a:spcPct val="100000"/>
                        </a:lnSpc>
                        <a:spcAft>
                          <a:spcPts val="0"/>
                        </a:spcAft>
                      </a:pPr>
                      <a:endParaRPr lang="en-US" sz="14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31939" marR="31939" marT="19163" marB="1916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hMerge="1">
                  <a:tcPr marL="31939" marR="31939" marT="19163" marB="1916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hMerge="1">
                  <a:tcPr marL="31939" marR="31939" marT="19163" marB="1916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hMerge="1">
                  <a:tcPr marL="31939" marR="31939" marT="19163" marB="1916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hMerge="1">
                  <a:tcPr marL="31939" marR="31939" marT="19163" marB="1916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hMerge="1">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r>
              <a:tr h="3420557">
                <a:tc>
                  <a:txBody>
                    <a:bodyPr/>
                    <a:lstStyle/>
                    <a:p>
                      <a:pPr fontAlgn="base">
                        <a:lnSpc>
                          <a:spcPct val="107000"/>
                        </a:lnSpc>
                        <a:spcAft>
                          <a:spcPts val="800"/>
                        </a:spcAft>
                      </a:pPr>
                      <a:r>
                        <a:rPr lang="en-US" sz="1400" spc="10">
                          <a:solidFill>
                            <a:srgbClr val="000000"/>
                          </a:solidFill>
                          <a:effectLst/>
                          <a:latin typeface="Arial" panose="020B0604020202020204" pitchFamily="34" charset="0"/>
                          <a:ea typeface="Calibri" panose="020F0502020204030204" pitchFamily="34" charset="0"/>
                          <a:cs typeface="Arial" panose="020B0604020202020204" pitchFamily="34" charset="0"/>
                        </a:rPr>
                        <a:t>1. Сөз таптары</a:t>
                      </a:r>
                      <a:endParaRPr lang="en-US" sz="1400">
                        <a:effectLst/>
                        <a:latin typeface="Arial" panose="020B0604020202020204" pitchFamily="34" charset="0"/>
                        <a:ea typeface="Calibri" panose="020F0502020204030204" pitchFamily="34" charset="0"/>
                        <a:cs typeface="Arial" panose="020B0604020202020204" pitchFamily="34" charset="0"/>
                      </a:endParaRPr>
                    </a:p>
                  </a:txBody>
                  <a:tcPr marL="47625" marR="47625" marT="28575" marB="2857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just" fontAlgn="base">
                        <a:lnSpc>
                          <a:spcPct val="107000"/>
                        </a:lnSpc>
                        <a:spcAft>
                          <a:spcPts val="800"/>
                        </a:spcAft>
                      </a:pPr>
                      <a:r>
                        <a:rPr lang="en-US" sz="1400" spc="10" dirty="0">
                          <a:solidFill>
                            <a:srgbClr val="000000"/>
                          </a:solidFill>
                          <a:effectLst/>
                          <a:latin typeface="Arial" panose="020B0604020202020204" pitchFamily="34" charset="0"/>
                          <a:ea typeface="Calibri" panose="020F0502020204030204" pitchFamily="34" charset="0"/>
                          <a:cs typeface="Arial" panose="020B0604020202020204" pitchFamily="34" charset="0"/>
                        </a:rPr>
                        <a:t>5.5.1.2 лексикалық мағынасы жағынан заттың түрін, түсін сапасын білдіретін сын есімдерді ажырата білу, жазба, ауызша жұмыстарда қолдану</a:t>
                      </a:r>
                      <a:endParaRPr lang="en-US" sz="1400" dirty="0">
                        <a:effectLst/>
                        <a:latin typeface="Arial" panose="020B0604020202020204" pitchFamily="34" charset="0"/>
                        <a:ea typeface="Calibri" panose="020F0502020204030204" pitchFamily="34" charset="0"/>
                        <a:cs typeface="Arial" panose="020B0604020202020204" pitchFamily="34" charset="0"/>
                      </a:endParaRPr>
                    </a:p>
                  </a:txBody>
                  <a:tcPr marL="47625" marR="47625" marT="28575" marB="2857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fontAlgn="base">
                        <a:lnSpc>
                          <a:spcPct val="107000"/>
                        </a:lnSpc>
                        <a:spcAft>
                          <a:spcPts val="800"/>
                        </a:spcAft>
                      </a:pPr>
                      <a:r>
                        <a:rPr lang="en-US" sz="1400" spc="10">
                          <a:solidFill>
                            <a:srgbClr val="000000"/>
                          </a:solidFill>
                          <a:effectLst/>
                          <a:latin typeface="Arial" panose="020B0604020202020204" pitchFamily="34" charset="0"/>
                          <a:ea typeface="Calibri" panose="020F0502020204030204" pitchFamily="34" charset="0"/>
                          <a:cs typeface="Arial" panose="020B0604020202020204" pitchFamily="34" charset="0"/>
                        </a:rPr>
                        <a:t>6.5.1.2</a:t>
                      </a:r>
                      <a:br>
                        <a:rPr lang="en-US" sz="1400" spc="10">
                          <a:solidFill>
                            <a:srgbClr val="000000"/>
                          </a:solidFill>
                          <a:effectLst/>
                          <a:latin typeface="Arial" panose="020B0604020202020204" pitchFamily="34" charset="0"/>
                          <a:ea typeface="Calibri" panose="020F0502020204030204" pitchFamily="34" charset="0"/>
                          <a:cs typeface="Arial" panose="020B0604020202020204" pitchFamily="34" charset="0"/>
                        </a:rPr>
                      </a:br>
                      <a:r>
                        <a:rPr lang="en-US" sz="1400" spc="10">
                          <a:solidFill>
                            <a:srgbClr val="000000"/>
                          </a:solidFill>
                          <a:effectLst/>
                          <a:latin typeface="Arial" panose="020B0604020202020204" pitchFamily="34" charset="0"/>
                          <a:ea typeface="Calibri" panose="020F0502020204030204" pitchFamily="34" charset="0"/>
                          <a:cs typeface="Arial" panose="020B0604020202020204" pitchFamily="34" charset="0"/>
                        </a:rPr>
                        <a:t>лексикалық мағынасы жағынан заттың сипатын, көлемін, салмағын, аумағын білдіретін сын есімдерді ажырата білу, жазба, ауызша жұмыстарда қолдану</a:t>
                      </a:r>
                      <a:endParaRPr lang="en-US" sz="1400">
                        <a:effectLst/>
                        <a:latin typeface="Arial" panose="020B0604020202020204" pitchFamily="34" charset="0"/>
                        <a:ea typeface="Calibri" panose="020F0502020204030204" pitchFamily="34" charset="0"/>
                        <a:cs typeface="Arial" panose="020B0604020202020204" pitchFamily="34" charset="0"/>
                      </a:endParaRPr>
                    </a:p>
                  </a:txBody>
                  <a:tcPr marL="47625" marR="47625" marT="28575" marB="2857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base">
                        <a:lnSpc>
                          <a:spcPct val="107000"/>
                        </a:lnSpc>
                        <a:spcAft>
                          <a:spcPts val="800"/>
                        </a:spcAft>
                      </a:pPr>
                      <a:r>
                        <a:rPr lang="en-US" sz="1400" spc="10" dirty="0">
                          <a:solidFill>
                            <a:srgbClr val="000000"/>
                          </a:solidFill>
                          <a:effectLst/>
                          <a:latin typeface="Arial" panose="020B0604020202020204" pitchFamily="34" charset="0"/>
                          <a:ea typeface="Calibri" panose="020F0502020204030204" pitchFamily="34" charset="0"/>
                          <a:cs typeface="Arial" panose="020B0604020202020204" pitchFamily="34" charset="0"/>
                        </a:rPr>
                        <a:t>7.5.1.2 Салыстырмалы, күшейтпелі, асырмалы</a:t>
                      </a:r>
                      <a:br>
                        <a:rPr lang="en-US" sz="1400" spc="10" dirty="0">
                          <a:solidFill>
                            <a:srgbClr val="000000"/>
                          </a:solidFill>
                          <a:effectLst/>
                          <a:latin typeface="Arial" panose="020B0604020202020204" pitchFamily="34" charset="0"/>
                          <a:ea typeface="Calibri" panose="020F0502020204030204" pitchFamily="34" charset="0"/>
                          <a:cs typeface="Arial" panose="020B0604020202020204" pitchFamily="34" charset="0"/>
                        </a:rPr>
                      </a:br>
                      <a:r>
                        <a:rPr lang="en-US" sz="1400" spc="10" dirty="0">
                          <a:solidFill>
                            <a:srgbClr val="000000"/>
                          </a:solidFill>
                          <a:effectLst/>
                          <a:latin typeface="Arial" panose="020B0604020202020204" pitchFamily="34" charset="0"/>
                          <a:ea typeface="Calibri" panose="020F0502020204030204" pitchFamily="34" charset="0"/>
                          <a:cs typeface="Arial" panose="020B0604020202020204" pitchFamily="34" charset="0"/>
                        </a:rPr>
                        <a:t>шырайлардың қызметін білу, жазба, ауызша жұмыстарда қолдану</a:t>
                      </a:r>
                      <a:br>
                        <a:rPr lang="en-US" sz="1400" spc="10" dirty="0">
                          <a:solidFill>
                            <a:srgbClr val="000000"/>
                          </a:solidFill>
                          <a:effectLst/>
                          <a:latin typeface="Arial" panose="020B0604020202020204" pitchFamily="34" charset="0"/>
                          <a:ea typeface="Calibri" panose="020F0502020204030204" pitchFamily="34" charset="0"/>
                          <a:cs typeface="Arial" panose="020B0604020202020204" pitchFamily="34" charset="0"/>
                        </a:rPr>
                      </a:br>
                      <a:endParaRPr lang="en-US" sz="1400" dirty="0">
                        <a:effectLst/>
                        <a:latin typeface="Arial" panose="020B0604020202020204" pitchFamily="34" charset="0"/>
                        <a:ea typeface="Calibri" panose="020F0502020204030204" pitchFamily="34" charset="0"/>
                        <a:cs typeface="Arial" panose="020B0604020202020204" pitchFamily="34" charset="0"/>
                      </a:endParaRPr>
                    </a:p>
                  </a:txBody>
                  <a:tcPr marL="47625" marR="47625" marT="28575" marB="2857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fontAlgn="base">
                        <a:lnSpc>
                          <a:spcPct val="107000"/>
                        </a:lnSpc>
                        <a:spcAft>
                          <a:spcPts val="800"/>
                        </a:spcAft>
                      </a:pPr>
                      <a:r>
                        <a:rPr lang="en-US" sz="1400" spc="10">
                          <a:solidFill>
                            <a:srgbClr val="000000"/>
                          </a:solidFill>
                          <a:effectLst/>
                          <a:latin typeface="Arial" panose="020B0604020202020204" pitchFamily="34" charset="0"/>
                          <a:ea typeface="Calibri" panose="020F0502020204030204" pitchFamily="34" charset="0"/>
                          <a:cs typeface="Arial" panose="020B0604020202020204" pitchFamily="34" charset="0"/>
                        </a:rPr>
                        <a:t>8.5.1.1 болжалдық және бөлшектік сан есімдерді жазба, ауызша жұмыстарда орынды қолдану</a:t>
                      </a:r>
                      <a:endParaRPr lang="en-US" sz="1400">
                        <a:effectLst/>
                        <a:latin typeface="Arial" panose="020B0604020202020204" pitchFamily="34" charset="0"/>
                        <a:ea typeface="Calibri" panose="020F0502020204030204" pitchFamily="34" charset="0"/>
                        <a:cs typeface="Arial" panose="020B0604020202020204" pitchFamily="34" charset="0"/>
                      </a:endParaRPr>
                    </a:p>
                    <a:p>
                      <a:pPr fontAlgn="base">
                        <a:lnSpc>
                          <a:spcPct val="107000"/>
                        </a:lnSpc>
                        <a:spcAft>
                          <a:spcPts val="800"/>
                        </a:spcAft>
                      </a:pPr>
                      <a:r>
                        <a:rPr lang="en-US" sz="1400" spc="10">
                          <a:solidFill>
                            <a:srgbClr val="000000"/>
                          </a:solidFill>
                          <a:effectLst/>
                          <a:latin typeface="Arial" panose="020B0604020202020204" pitchFamily="34" charset="0"/>
                          <a:ea typeface="Calibri" panose="020F0502020204030204" pitchFamily="34" charset="0"/>
                          <a:cs typeface="Arial" panose="020B0604020202020204" pitchFamily="34" charset="0"/>
                        </a:rPr>
                        <a:t>8.5.1.2 еліктеу сөздерді ауызша және жазба жұмыстарда орынды</a:t>
                      </a:r>
                      <a:br>
                        <a:rPr lang="en-US" sz="1400" spc="10">
                          <a:solidFill>
                            <a:srgbClr val="000000"/>
                          </a:solidFill>
                          <a:effectLst/>
                          <a:latin typeface="Arial" panose="020B0604020202020204" pitchFamily="34" charset="0"/>
                          <a:ea typeface="Calibri" panose="020F0502020204030204" pitchFamily="34" charset="0"/>
                          <a:cs typeface="Arial" panose="020B0604020202020204" pitchFamily="34" charset="0"/>
                        </a:rPr>
                      </a:br>
                      <a:r>
                        <a:rPr lang="en-US" sz="1400" spc="10">
                          <a:solidFill>
                            <a:srgbClr val="000000"/>
                          </a:solidFill>
                          <a:effectLst/>
                          <a:latin typeface="Arial" panose="020B0604020202020204" pitchFamily="34" charset="0"/>
                          <a:ea typeface="Calibri" panose="020F0502020204030204" pitchFamily="34" charset="0"/>
                          <a:cs typeface="Arial" panose="020B0604020202020204" pitchFamily="34" charset="0"/>
                        </a:rPr>
                        <a:t>қолдану</a:t>
                      </a:r>
                      <a:endParaRPr lang="en-US" sz="1400">
                        <a:effectLst/>
                        <a:latin typeface="Arial" panose="020B0604020202020204" pitchFamily="34" charset="0"/>
                        <a:ea typeface="Calibri" panose="020F0502020204030204" pitchFamily="34" charset="0"/>
                        <a:cs typeface="Arial" panose="020B0604020202020204" pitchFamily="34" charset="0"/>
                      </a:endParaRPr>
                    </a:p>
                    <a:p>
                      <a:pPr fontAlgn="base">
                        <a:lnSpc>
                          <a:spcPct val="107000"/>
                        </a:lnSpc>
                        <a:spcAft>
                          <a:spcPts val="800"/>
                        </a:spcAft>
                      </a:pPr>
                      <a:r>
                        <a:rPr lang="en-US" sz="1400" spc="10">
                          <a:solidFill>
                            <a:srgbClr val="000000"/>
                          </a:solidFill>
                          <a:effectLst/>
                          <a:latin typeface="Arial" panose="020B0604020202020204" pitchFamily="34" charset="0"/>
                          <a:ea typeface="Calibri" panose="020F0502020204030204" pitchFamily="34" charset="0"/>
                          <a:cs typeface="Arial" panose="020B0604020202020204" pitchFamily="34" charset="0"/>
                        </a:rPr>
                        <a:t>8.5.1.3 етістіктің шартты рай және бұйрық рай қызметін білу, ауызша және жазба жұмыстарда орынды қолдану</a:t>
                      </a:r>
                      <a:endParaRPr lang="en-US" sz="1400">
                        <a:effectLst/>
                        <a:latin typeface="Arial" panose="020B0604020202020204" pitchFamily="34" charset="0"/>
                        <a:ea typeface="Calibri" panose="020F0502020204030204" pitchFamily="34" charset="0"/>
                        <a:cs typeface="Arial" panose="020B0604020202020204" pitchFamily="34" charset="0"/>
                      </a:endParaRPr>
                    </a:p>
                    <a:p>
                      <a:pPr fontAlgn="base">
                        <a:lnSpc>
                          <a:spcPct val="107000"/>
                        </a:lnSpc>
                        <a:spcAft>
                          <a:spcPts val="800"/>
                        </a:spcAft>
                      </a:pPr>
                      <a:r>
                        <a:rPr lang="en-US" sz="1400" spc="10">
                          <a:solidFill>
                            <a:srgbClr val="000000"/>
                          </a:solidFill>
                          <a:effectLst/>
                          <a:latin typeface="Arial" panose="020B0604020202020204" pitchFamily="34" charset="0"/>
                          <a:ea typeface="Calibri" panose="020F0502020204030204" pitchFamily="34" charset="0"/>
                          <a:cs typeface="Arial" panose="020B0604020202020204" pitchFamily="34" charset="0"/>
                        </a:rPr>
                        <a:t>8.5.1.4 ;</a:t>
                      </a:r>
                      <a:endParaRPr lang="en-US" sz="1400">
                        <a:effectLst/>
                        <a:latin typeface="Arial" panose="020B0604020202020204" pitchFamily="34" charset="0"/>
                        <a:ea typeface="Calibri" panose="020F0502020204030204" pitchFamily="34" charset="0"/>
                        <a:cs typeface="Arial" panose="020B0604020202020204" pitchFamily="34" charset="0"/>
                      </a:endParaRPr>
                    </a:p>
                    <a:p>
                      <a:pPr fontAlgn="base">
                        <a:lnSpc>
                          <a:spcPct val="107000"/>
                        </a:lnSpc>
                        <a:spcAft>
                          <a:spcPts val="800"/>
                        </a:spcAft>
                      </a:pPr>
                      <a:r>
                        <a:rPr lang="en-US" sz="1400" spc="10">
                          <a:solidFill>
                            <a:srgbClr val="000000"/>
                          </a:solidFill>
                          <a:effectLst/>
                          <a:latin typeface="Arial" panose="020B0604020202020204" pitchFamily="34" charset="0"/>
                          <a:ea typeface="Calibri" panose="020F0502020204030204" pitchFamily="34" charset="0"/>
                          <a:cs typeface="Arial" panose="020B0604020202020204" pitchFamily="34" charset="0"/>
                        </a:rPr>
                        <a:t>8. 5. 1. 5.</a:t>
                      </a:r>
                      <a:br>
                        <a:rPr lang="en-US" sz="1400" spc="10">
                          <a:solidFill>
                            <a:srgbClr val="000000"/>
                          </a:solidFill>
                          <a:effectLst/>
                          <a:latin typeface="Arial" panose="020B0604020202020204" pitchFamily="34" charset="0"/>
                          <a:ea typeface="Calibri" panose="020F0502020204030204" pitchFamily="34" charset="0"/>
                          <a:cs typeface="Arial" panose="020B0604020202020204" pitchFamily="34" charset="0"/>
                        </a:rPr>
                      </a:br>
                      <a:endParaRPr lang="en-US" sz="1400">
                        <a:effectLst/>
                        <a:latin typeface="Arial" panose="020B0604020202020204" pitchFamily="34" charset="0"/>
                        <a:ea typeface="Calibri" panose="020F0502020204030204" pitchFamily="34" charset="0"/>
                        <a:cs typeface="Arial" panose="020B0604020202020204" pitchFamily="34" charset="0"/>
                      </a:endParaRPr>
                    </a:p>
                  </a:txBody>
                  <a:tcPr marL="47625" marR="47625" marT="28575" marB="2857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nSpc>
                          <a:spcPct val="107000"/>
                        </a:lnSpc>
                        <a:spcAft>
                          <a:spcPts val="800"/>
                        </a:spcAft>
                      </a:pPr>
                      <a:r>
                        <a:rPr lang="en-US" sz="1400" spc="10" dirty="0">
                          <a:solidFill>
                            <a:srgbClr val="000000"/>
                          </a:solidFill>
                          <a:effectLst/>
                          <a:latin typeface="Arial" panose="020B0604020202020204" pitchFamily="34" charset="0"/>
                          <a:ea typeface="Calibri" panose="020F0502020204030204" pitchFamily="34" charset="0"/>
                          <a:cs typeface="Arial" panose="020B0604020202020204" pitchFamily="34" charset="0"/>
                        </a:rPr>
                        <a:t>10.5.1.1 тәуелдік жалғауды (оңаша және ортақ </a:t>
                      </a:r>
                      <a:r>
                        <a:rPr lang="en-US" sz="1400" spc="10"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тәуелдеу</a:t>
                      </a:r>
                      <a:r>
                        <a:rPr lang="en-US" sz="1400" spc="10" dirty="0">
                          <a:solidFill>
                            <a:srgbClr val="000000"/>
                          </a:solidFill>
                          <a:effectLst/>
                          <a:latin typeface="Arial" panose="020B0604020202020204" pitchFamily="34" charset="0"/>
                          <a:ea typeface="Calibri" panose="020F0502020204030204" pitchFamily="34" charset="0"/>
                          <a:cs typeface="Arial" panose="020B0604020202020204" pitchFamily="34" charset="0"/>
                        </a:rPr>
                        <a:t>) және көптік мәнді есімдер мен көптік жалғауларды ажырата танып, дұрыс қолдану;</a:t>
                      </a:r>
                      <a:endParaRPr lang="en-US" sz="1400" dirty="0">
                        <a:effectLst/>
                        <a:latin typeface="Arial" panose="020B0604020202020204" pitchFamily="34" charset="0"/>
                        <a:ea typeface="Calibri" panose="020F0502020204030204" pitchFamily="34" charset="0"/>
                        <a:cs typeface="Arial" panose="020B0604020202020204" pitchFamily="34" charset="0"/>
                      </a:endParaRPr>
                    </a:p>
                    <a:p>
                      <a:pPr>
                        <a:lnSpc>
                          <a:spcPct val="107000"/>
                        </a:lnSpc>
                        <a:spcAft>
                          <a:spcPts val="800"/>
                        </a:spcAft>
                      </a:pPr>
                      <a:r>
                        <a:rPr lang="en-US" sz="1400" spc="10" dirty="0">
                          <a:solidFill>
                            <a:srgbClr val="000000"/>
                          </a:solidFill>
                          <a:effectLst/>
                          <a:latin typeface="Arial" panose="020B0604020202020204" pitchFamily="34" charset="0"/>
                          <a:ea typeface="Calibri" panose="020F0502020204030204" pitchFamily="34" charset="0"/>
                          <a:cs typeface="Arial" panose="020B0604020202020204" pitchFamily="34" charset="0"/>
                        </a:rPr>
                        <a:t>10.5.1.2 сын есімнің жасалу жолдарын білу, мәтін құрауда орынды қолдану;</a:t>
                      </a:r>
                      <a:endParaRPr lang="en-US" sz="1400" dirty="0">
                        <a:effectLst/>
                        <a:latin typeface="Arial" panose="020B0604020202020204" pitchFamily="34" charset="0"/>
                        <a:ea typeface="Calibri" panose="020F0502020204030204" pitchFamily="34" charset="0"/>
                        <a:cs typeface="Arial" panose="020B0604020202020204" pitchFamily="34" charset="0"/>
                      </a:endParaRPr>
                    </a:p>
                    <a:p>
                      <a:pPr>
                        <a:lnSpc>
                          <a:spcPct val="107000"/>
                        </a:lnSpc>
                        <a:spcAft>
                          <a:spcPts val="800"/>
                        </a:spcAft>
                      </a:pPr>
                      <a:r>
                        <a:rPr lang="en-US" sz="1400" spc="10" dirty="0">
                          <a:solidFill>
                            <a:srgbClr val="000000"/>
                          </a:solidFill>
                          <a:effectLst/>
                          <a:latin typeface="Arial" panose="020B0604020202020204" pitchFamily="34" charset="0"/>
                          <a:ea typeface="Calibri" panose="020F0502020204030204" pitchFamily="34" charset="0"/>
                          <a:cs typeface="Arial" panose="020B0604020202020204" pitchFamily="34" charset="0"/>
                        </a:rPr>
                        <a:t>10.5.1.3;</a:t>
                      </a:r>
                      <a:endParaRPr lang="en-US" sz="1400" dirty="0">
                        <a:effectLst/>
                        <a:latin typeface="Arial" panose="020B0604020202020204" pitchFamily="34" charset="0"/>
                        <a:ea typeface="Calibri" panose="020F0502020204030204" pitchFamily="34" charset="0"/>
                        <a:cs typeface="Arial" panose="020B0604020202020204" pitchFamily="34" charset="0"/>
                      </a:endParaRPr>
                    </a:p>
                    <a:p>
                      <a:pPr>
                        <a:lnSpc>
                          <a:spcPct val="107000"/>
                        </a:lnSpc>
                        <a:spcAft>
                          <a:spcPts val="800"/>
                        </a:spcAft>
                      </a:pPr>
                      <a:r>
                        <a:rPr lang="en-US" sz="1400" spc="10" dirty="0">
                          <a:solidFill>
                            <a:srgbClr val="000000"/>
                          </a:solidFill>
                          <a:effectLst/>
                          <a:latin typeface="Arial" panose="020B0604020202020204" pitchFamily="34" charset="0"/>
                          <a:ea typeface="Calibri" panose="020F0502020204030204" pitchFamily="34" charset="0"/>
                          <a:cs typeface="Arial" panose="020B0604020202020204" pitchFamily="34" charset="0"/>
                        </a:rPr>
                        <a:t>10.5.1.4;</a:t>
                      </a:r>
                      <a:endParaRPr lang="en-US" sz="1400" dirty="0">
                        <a:effectLst/>
                        <a:latin typeface="Arial" panose="020B0604020202020204" pitchFamily="34" charset="0"/>
                        <a:ea typeface="Calibri" panose="020F0502020204030204" pitchFamily="34" charset="0"/>
                        <a:cs typeface="Arial" panose="020B0604020202020204" pitchFamily="34" charset="0"/>
                      </a:endParaRPr>
                    </a:p>
                    <a:p>
                      <a:pPr fontAlgn="base">
                        <a:lnSpc>
                          <a:spcPct val="107000"/>
                        </a:lnSpc>
                        <a:spcAft>
                          <a:spcPts val="800"/>
                        </a:spcAft>
                      </a:pPr>
                      <a:r>
                        <a:rPr lang="en-US" sz="1400" spc="10" dirty="0">
                          <a:solidFill>
                            <a:srgbClr val="000000"/>
                          </a:solidFill>
                          <a:effectLst/>
                          <a:latin typeface="Arial" panose="020B0604020202020204" pitchFamily="34" charset="0"/>
                          <a:ea typeface="Calibri" panose="020F0502020204030204" pitchFamily="34" charset="0"/>
                          <a:cs typeface="Arial" panose="020B0604020202020204" pitchFamily="34" charset="0"/>
                        </a:rPr>
                        <a:t>10.5.1.5;</a:t>
                      </a:r>
                      <a:endParaRPr lang="en-US" sz="1400" dirty="0">
                        <a:effectLst/>
                        <a:latin typeface="Arial" panose="020B0604020202020204" pitchFamily="34" charset="0"/>
                        <a:ea typeface="Calibri" panose="020F0502020204030204" pitchFamily="34" charset="0"/>
                        <a:cs typeface="Arial" panose="020B0604020202020204" pitchFamily="34" charset="0"/>
                      </a:endParaRPr>
                    </a:p>
                    <a:p>
                      <a:pPr fontAlgn="base">
                        <a:lnSpc>
                          <a:spcPct val="107000"/>
                        </a:lnSpc>
                        <a:spcAft>
                          <a:spcPts val="800"/>
                        </a:spcAft>
                      </a:pPr>
                      <a:r>
                        <a:rPr lang="en-US" sz="1400" spc="10" dirty="0">
                          <a:solidFill>
                            <a:srgbClr val="000000"/>
                          </a:solidFill>
                          <a:effectLst/>
                          <a:latin typeface="Arial" panose="020B0604020202020204" pitchFamily="34" charset="0"/>
                          <a:ea typeface="Calibri" panose="020F0502020204030204" pitchFamily="34" charset="0"/>
                          <a:cs typeface="Arial" panose="020B0604020202020204" pitchFamily="34" charset="0"/>
                        </a:rPr>
                        <a:t>10.5.1.6;</a:t>
                      </a:r>
                      <a:endParaRPr lang="en-US" sz="1400" dirty="0">
                        <a:effectLst/>
                        <a:latin typeface="Arial" panose="020B0604020202020204" pitchFamily="34" charset="0"/>
                        <a:ea typeface="Calibri" panose="020F0502020204030204" pitchFamily="34" charset="0"/>
                        <a:cs typeface="Arial" panose="020B0604020202020204" pitchFamily="34" charset="0"/>
                      </a:endParaRPr>
                    </a:p>
                    <a:p>
                      <a:pPr fontAlgn="base">
                        <a:lnSpc>
                          <a:spcPct val="107000"/>
                        </a:lnSpc>
                        <a:spcAft>
                          <a:spcPts val="800"/>
                        </a:spcAft>
                      </a:pPr>
                      <a:r>
                        <a:rPr lang="en-US" sz="1400" spc="10" dirty="0">
                          <a:solidFill>
                            <a:srgbClr val="000000"/>
                          </a:solidFill>
                          <a:effectLst/>
                          <a:latin typeface="Arial" panose="020B0604020202020204" pitchFamily="34" charset="0"/>
                          <a:ea typeface="Calibri" panose="020F0502020204030204" pitchFamily="34" charset="0"/>
                          <a:cs typeface="Arial" panose="020B0604020202020204" pitchFamily="34" charset="0"/>
                        </a:rPr>
                        <a:t>10.5.1.7.</a:t>
                      </a:r>
                      <a:endParaRPr lang="en-US" sz="1400" dirty="0">
                        <a:effectLst/>
                        <a:latin typeface="Arial" panose="020B0604020202020204" pitchFamily="34" charset="0"/>
                        <a:ea typeface="Calibri" panose="020F0502020204030204" pitchFamily="34" charset="0"/>
                        <a:cs typeface="Arial" panose="020B060402020202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bl>
          </a:graphicData>
        </a:graphic>
      </p:graphicFrame>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p:cNvPicPr>
            <a:picLocks noChangeAspect="1" noChangeArrowheads="1"/>
          </p:cNvPicPr>
          <p:nvPr/>
        </p:nvPicPr>
        <p:blipFill>
          <a:blip r:embed="rId1" cstate="print">
            <a:extLst>
              <a:ext uri="{28A0092B-C50C-407E-A947-70E740481C1C}">
                <a14:useLocalDpi xmlns:a14="http://schemas.microsoft.com/office/drawing/2010/main" val="0"/>
              </a:ext>
            </a:extLst>
          </a:blip>
          <a:stretch>
            <a:fillRect/>
          </a:stretch>
        </p:blipFill>
        <p:spPr bwMode="auto">
          <a:xfrm>
            <a:off x="0" y="0"/>
            <a:ext cx="12126897" cy="585239"/>
          </a:xfrm>
          <a:prstGeom prst="rect">
            <a:avLst/>
          </a:prstGeom>
          <a:noFill/>
          <a:ln>
            <a:noFill/>
          </a:ln>
          <a:extLst>
            <a:ext uri="{909E8E84-426E-40DD-AFC4-6F175D3DCCD1}">
              <a14:hiddenFill xmlns:a14="http://schemas.microsoft.com/office/drawing/2010/main">
                <a:solidFill>
                  <a:srgbClr val="FFFFFF"/>
                </a:solidFill>
              </a14:hiddenFill>
            </a:ext>
          </a:extLst>
        </p:spPr>
      </p:pic>
      <p:sp>
        <p:nvSpPr>
          <p:cNvPr id="6" name="Тақырып 1"/>
          <p:cNvSpPr>
            <a:spLocks noGrp="1"/>
          </p:cNvSpPr>
          <p:nvPr>
            <p:ph type="title"/>
          </p:nvPr>
        </p:nvSpPr>
        <p:spPr>
          <a:xfrm>
            <a:off x="0" y="32273"/>
            <a:ext cx="12020773" cy="624579"/>
          </a:xfrm>
        </p:spPr>
        <p:txBody>
          <a:bodyPr>
            <a:normAutofit fontScale="90000"/>
          </a:bodyPr>
          <a:lstStyle/>
          <a:p>
            <a:pPr marL="228600" indent="-228600" algn="ctr">
              <a:spcBef>
                <a:spcPts val="1000"/>
              </a:spcBef>
            </a:pPr>
            <a:br>
              <a:rPr lang="en-US" sz="2000" b="1" dirty="0">
                <a:latin typeface="Arial" panose="020B0604020202020204" pitchFamily="34" charset="0"/>
                <a:cs typeface="Arial" panose="020B0604020202020204" pitchFamily="34" charset="0"/>
              </a:rPr>
            </a:br>
            <a:br>
              <a:rPr lang="en-US" sz="2000" b="1" dirty="0">
                <a:latin typeface="Arial" panose="020B0604020202020204" pitchFamily="34" charset="0"/>
                <a:cs typeface="Arial" panose="020B0604020202020204" pitchFamily="34" charset="0"/>
              </a:rPr>
            </a:br>
            <a:r>
              <a:rPr lang="en-US" sz="2000" b="1" dirty="0">
                <a:solidFill>
                  <a:schemeClr val="bg1"/>
                </a:solidFill>
                <a:latin typeface="Arial" panose="020B0604020202020204" pitchFamily="34" charset="0"/>
                <a:cs typeface="Arial" panose="020B0604020202020204" pitchFamily="34" charset="0"/>
              </a:rPr>
              <a:t>«ҚАЗАҚ ТІЛІ МЕН ӘДЕБИЕТІ» ОҚУ ПӘНІ БОЙЫНША РУБРИКА </a:t>
            </a:r>
            <a:br>
              <a:rPr lang="en-US" dirty="0"/>
            </a:br>
            <a:br>
              <a:rPr lang="en-US" sz="2000" dirty="0">
                <a:solidFill>
                  <a:schemeClr val="bg1"/>
                </a:solidFill>
                <a:latin typeface="Calibri" panose="020F0502020204030204"/>
                <a:ea typeface="+mn-ea"/>
                <a:cs typeface="+mn-cs"/>
              </a:rPr>
            </a:br>
            <a:endParaRPr lang="en-US" sz="2000" dirty="0">
              <a:solidFill>
                <a:schemeClr val="bg1"/>
              </a:solidFill>
            </a:endParaRPr>
          </a:p>
        </p:txBody>
      </p:sp>
      <p:sp>
        <p:nvSpPr>
          <p:cNvPr id="8" name="Тікбұрыш 7"/>
          <p:cNvSpPr/>
          <p:nvPr/>
        </p:nvSpPr>
        <p:spPr>
          <a:xfrm>
            <a:off x="6263014" y="689125"/>
            <a:ext cx="5063501" cy="306109"/>
          </a:xfrm>
          <a:prstGeom prst="rect">
            <a:avLst/>
          </a:prstGeom>
        </p:spPr>
        <p:txBody>
          <a:bodyPr wrap="square">
            <a:spAutoFit/>
          </a:bodyPr>
          <a:lstStyle/>
          <a:p>
            <a:pPr marL="457200" algn="just">
              <a:lnSpc>
                <a:spcPct val="107000"/>
              </a:lnSpc>
              <a:spcAft>
                <a:spcPts val="800"/>
              </a:spcAft>
            </a:pPr>
            <a:r>
              <a:rPr lang="en-US" sz="1400" b="1" spc="10" dirty="0">
                <a:latin typeface="Arial" panose="020B0604020202020204" pitchFamily="34" charset="0"/>
                <a:ea typeface="Calibri" panose="020F0502020204030204" pitchFamily="34" charset="0"/>
                <a:cs typeface="Arial" panose="020B0604020202020204" pitchFamily="34" charset="0"/>
              </a:rPr>
              <a:t>Өзге тілде оқытатын сыныптар   үшін</a:t>
            </a:r>
            <a:endParaRPr lang="en-US" sz="1400" dirty="0">
              <a:effectLst/>
              <a:latin typeface="Arial" panose="020B0604020202020204" pitchFamily="34" charset="0"/>
              <a:ea typeface="Calibri" panose="020F0502020204030204" pitchFamily="34" charset="0"/>
              <a:cs typeface="Arial" panose="020B0604020202020204" pitchFamily="34" charset="0"/>
            </a:endParaRPr>
          </a:p>
        </p:txBody>
      </p:sp>
      <p:graphicFrame>
        <p:nvGraphicFramePr>
          <p:cNvPr id="10" name="Кесте 9"/>
          <p:cNvGraphicFramePr>
            <a:graphicFrameLocks noGrp="1"/>
          </p:cNvGraphicFramePr>
          <p:nvPr/>
        </p:nvGraphicFramePr>
        <p:xfrm>
          <a:off x="231354" y="1284725"/>
          <a:ext cx="11611777" cy="5338782"/>
        </p:xfrm>
        <a:graphic>
          <a:graphicData uri="http://schemas.openxmlformats.org/drawingml/2006/table">
            <a:tbl>
              <a:tblPr firstRow="1" firstCol="1" bandRow="1">
                <a:tableStyleId>{5C22544A-7EE6-4342-B048-85BDC9FD1C3A}</a:tableStyleId>
              </a:tblPr>
              <a:tblGrid>
                <a:gridCol w="1277957"/>
                <a:gridCol w="2891239"/>
                <a:gridCol w="3718881"/>
                <a:gridCol w="3723700"/>
              </a:tblGrid>
              <a:tr h="414644">
                <a:tc>
                  <a:txBody>
                    <a:bodyPr/>
                    <a:lstStyle/>
                    <a:p>
                      <a:pPr fontAlgn="base">
                        <a:lnSpc>
                          <a:spcPct val="100000"/>
                        </a:lnSpc>
                        <a:spcAft>
                          <a:spcPts val="0"/>
                        </a:spcAft>
                      </a:pPr>
                      <a:r>
                        <a:rPr lang="en-US" sz="1400" dirty="0">
                          <a:solidFill>
                            <a:schemeClr val="tx1"/>
                          </a:solidFill>
                          <a:effectLst/>
                          <a:latin typeface="Arial" panose="020B0604020202020204" pitchFamily="34" charset="0"/>
                          <a:ea typeface="Calibri" panose="020F0502020204030204" pitchFamily="34" charset="0"/>
                          <a:cs typeface="Arial" panose="020B0604020202020204" pitchFamily="34" charset="0"/>
                        </a:rPr>
                        <a:t>Дағды</a:t>
                      </a:r>
                      <a:endParaRPr lang="en-US" sz="14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31939" marR="31939" marT="19163" marB="1916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457200" algn="just">
                        <a:lnSpc>
                          <a:spcPct val="107000"/>
                        </a:lnSpc>
                        <a:spcAft>
                          <a:spcPts val="0"/>
                        </a:spcAft>
                      </a:pPr>
                      <a:r>
                        <a:rPr lang="en-US" sz="1400" b="1">
                          <a:solidFill>
                            <a:srgbClr val="000000"/>
                          </a:solidFill>
                          <a:effectLst/>
                          <a:latin typeface="Arial" panose="020B0604020202020204" pitchFamily="34" charset="0"/>
                          <a:ea typeface="Times New Roman" panose="02020603050405020304" pitchFamily="18" charset="0"/>
                          <a:cs typeface="Arial" panose="020B0604020202020204" pitchFamily="34" charset="0"/>
                        </a:rPr>
                        <a:t>Төмен көрсеткіш 1-2 балл</a:t>
                      </a:r>
                      <a:endParaRPr lang="en-US" sz="140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457200" algn="just">
                        <a:lnSpc>
                          <a:spcPct val="107000"/>
                        </a:lnSpc>
                        <a:spcAft>
                          <a:spcPts val="0"/>
                        </a:spcAft>
                      </a:pPr>
                      <a:r>
                        <a:rPr lang="en-US" sz="1400" b="1">
                          <a:solidFill>
                            <a:srgbClr val="000000"/>
                          </a:solidFill>
                          <a:effectLst/>
                          <a:latin typeface="Arial" panose="020B0604020202020204" pitchFamily="34" charset="0"/>
                          <a:ea typeface="Times New Roman" panose="02020603050405020304" pitchFamily="18" charset="0"/>
                          <a:cs typeface="Arial" panose="020B0604020202020204" pitchFamily="34" charset="0"/>
                        </a:rPr>
                        <a:t>Орташа көрсеткіш 3-4 балл</a:t>
                      </a:r>
                      <a:endParaRPr lang="en-US" sz="140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457200" algn="just">
                        <a:lnSpc>
                          <a:spcPct val="107000"/>
                        </a:lnSpc>
                        <a:spcAft>
                          <a:spcPts val="0"/>
                        </a:spcAft>
                      </a:pPr>
                      <a:r>
                        <a:rPr lang="en-US" sz="1400" b="1"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Жоғары көрсеткіш 5 балл</a:t>
                      </a:r>
                      <a:endParaRPr lang="en-US" sz="14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r>
              <a:tr h="665409">
                <a:tc>
                  <a:txBody>
                    <a:bodyPr/>
                    <a:lstStyle/>
                    <a:p>
                      <a:pPr marL="71755" marR="71755" algn="ctr">
                        <a:lnSpc>
                          <a:spcPct val="107000"/>
                        </a:lnSpc>
                        <a:spcAft>
                          <a:spcPts val="0"/>
                        </a:spcAft>
                      </a:pPr>
                      <a:r>
                        <a:rPr lang="en-US" sz="1400" b="1"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Тың</a:t>
                      </a:r>
                      <a:endParaRPr lang="en-US" sz="1400" b="1" dirty="0">
                        <a:solidFill>
                          <a:srgbClr val="000000"/>
                        </a:solidFill>
                        <a:effectLst/>
                        <a:latin typeface="Arial" panose="020B0604020202020204" pitchFamily="34" charset="0"/>
                        <a:ea typeface="Times New Roman" panose="02020603050405020304" pitchFamily="18" charset="0"/>
                        <a:cs typeface="Arial" panose="020B0604020202020204" pitchFamily="34" charset="0"/>
                      </a:endParaRPr>
                    </a:p>
                    <a:p>
                      <a:pPr marL="71755" marR="71755" algn="ctr">
                        <a:lnSpc>
                          <a:spcPct val="107000"/>
                        </a:lnSpc>
                        <a:spcAft>
                          <a:spcPts val="0"/>
                        </a:spcAft>
                      </a:pPr>
                      <a:r>
                        <a:rPr lang="en-US" sz="1400" b="1"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далым</a:t>
                      </a:r>
                      <a:endParaRPr lang="en-US" sz="14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vert="vert27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indent="0" algn="just">
                        <a:lnSpc>
                          <a:spcPct val="107000"/>
                        </a:lnSpc>
                        <a:spcAft>
                          <a:spcPts val="0"/>
                        </a:spcAft>
                      </a:pPr>
                      <a:r>
                        <a:rPr lang="en-US" sz="1400" spc="10" dirty="0" err="1">
                          <a:solidFill>
                            <a:srgbClr val="000000"/>
                          </a:solidFill>
                          <a:effectLst/>
                          <a:latin typeface="Arial" panose="020B0604020202020204" pitchFamily="34" charset="0"/>
                          <a:ea typeface="Times New Roman" panose="02020603050405020304" pitchFamily="18" charset="0"/>
                          <a:cs typeface="Arial" panose="020B0604020202020204" pitchFamily="34" charset="0"/>
                        </a:rPr>
                        <a:t>тыңдалым</a:t>
                      </a:r>
                      <a:r>
                        <a:rPr lang="en-US" sz="1400" spc="1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материалдарының мазмұны негізінде сұрақтарға қысқа жауап береді</a:t>
                      </a:r>
                      <a:endParaRPr lang="en-US" sz="14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indent="0" algn="just">
                        <a:lnSpc>
                          <a:spcPct val="107000"/>
                        </a:lnSpc>
                        <a:spcAft>
                          <a:spcPts val="0"/>
                        </a:spcAft>
                      </a:pPr>
                      <a:r>
                        <a:rPr lang="en-US" sz="1400" spc="10" dirty="0" err="1">
                          <a:solidFill>
                            <a:srgbClr val="000000"/>
                          </a:solidFill>
                          <a:effectLst/>
                          <a:latin typeface="Arial" panose="020B0604020202020204" pitchFamily="34" charset="0"/>
                          <a:ea typeface="Times New Roman" panose="02020603050405020304" pitchFamily="18" charset="0"/>
                          <a:cs typeface="Arial" panose="020B0604020202020204" pitchFamily="34" charset="0"/>
                        </a:rPr>
                        <a:t>тыңдалым</a:t>
                      </a:r>
                      <a:r>
                        <a:rPr lang="en-US" sz="1400" spc="1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материалдарының мазмұны негізінде сұрақтарға орташа жауап беру</a:t>
                      </a:r>
                      <a:endParaRPr lang="en-US" sz="14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indent="0" algn="just">
                        <a:lnSpc>
                          <a:spcPct val="107000"/>
                        </a:lnSpc>
                        <a:spcAft>
                          <a:spcPts val="0"/>
                        </a:spcAft>
                      </a:pPr>
                      <a:r>
                        <a:rPr lang="en-US" sz="1400" spc="10" dirty="0" err="1">
                          <a:solidFill>
                            <a:srgbClr val="000000"/>
                          </a:solidFill>
                          <a:effectLst/>
                          <a:latin typeface="Arial" panose="020B0604020202020204" pitchFamily="34" charset="0"/>
                          <a:ea typeface="Times New Roman" panose="02020603050405020304" pitchFamily="18" charset="0"/>
                          <a:cs typeface="Arial" panose="020B0604020202020204" pitchFamily="34" charset="0"/>
                        </a:rPr>
                        <a:t>тыңдалым</a:t>
                      </a:r>
                      <a:r>
                        <a:rPr lang="en-US" sz="1400" spc="1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материалдарының мазмұны негізінде сұрақтарға толық жауап беру</a:t>
                      </a:r>
                      <a:endParaRPr lang="en-US" sz="14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646197">
                <a:tc>
                  <a:txBody>
                    <a:bodyPr/>
                    <a:lstStyle/>
                    <a:p>
                      <a:pPr marL="71755" marR="71755" algn="ctr">
                        <a:lnSpc>
                          <a:spcPct val="107000"/>
                        </a:lnSpc>
                        <a:spcAft>
                          <a:spcPts val="0"/>
                        </a:spcAft>
                      </a:pPr>
                      <a:r>
                        <a:rPr lang="en-US" sz="1400" b="1">
                          <a:solidFill>
                            <a:srgbClr val="000000"/>
                          </a:solidFill>
                          <a:effectLst/>
                          <a:latin typeface="Arial" panose="020B0604020202020204" pitchFamily="34" charset="0"/>
                          <a:ea typeface="Times New Roman" panose="02020603050405020304" pitchFamily="18" charset="0"/>
                          <a:cs typeface="Arial" panose="020B0604020202020204" pitchFamily="34" charset="0"/>
                        </a:rPr>
                        <a:t>Айтылым</a:t>
                      </a:r>
                      <a:endParaRPr lang="en-US" sz="140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vert="vert27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indent="0" algn="just">
                        <a:lnSpc>
                          <a:spcPct val="107000"/>
                        </a:lnSpc>
                        <a:spcAft>
                          <a:spcPts val="0"/>
                        </a:spcAft>
                      </a:pPr>
                      <a:r>
                        <a:rPr lang="en-US" sz="1400" spc="1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берілген сұрақты дұрыс түсініп, қысқа жауап беру, шағын диалогке қатысу</a:t>
                      </a:r>
                      <a:endParaRPr lang="en-US" sz="14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indent="0" algn="just">
                        <a:lnSpc>
                          <a:spcPct val="107000"/>
                        </a:lnSpc>
                        <a:spcAft>
                          <a:spcPts val="0"/>
                        </a:spcAft>
                      </a:pPr>
                      <a:r>
                        <a:rPr lang="en-US" sz="1400" spc="1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берілген сұрақты дұрыс түсініп, орташа жауап беру, шағын диалогке қатысу</a:t>
                      </a:r>
                      <a:endParaRPr lang="en-US" sz="14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indent="0" algn="just">
                        <a:lnSpc>
                          <a:spcPct val="107000"/>
                        </a:lnSpc>
                        <a:spcAft>
                          <a:spcPts val="0"/>
                        </a:spcAft>
                      </a:pPr>
                      <a:r>
                        <a:rPr lang="en-US" sz="1400" spc="1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берілген сұрақты дұрыс түсініп, ашық сұрақтарға толық жауап беру, шағын диалогке қатысу</a:t>
                      </a:r>
                      <a:endParaRPr lang="en-US" sz="14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1087680">
                <a:tc>
                  <a:txBody>
                    <a:bodyPr/>
                    <a:lstStyle/>
                    <a:p>
                      <a:pPr marL="71755" marR="71755" algn="ctr">
                        <a:lnSpc>
                          <a:spcPct val="107000"/>
                        </a:lnSpc>
                        <a:spcAft>
                          <a:spcPts val="0"/>
                        </a:spcAft>
                      </a:pPr>
                      <a:r>
                        <a:rPr lang="en-US" sz="1400" b="1"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Оқылым</a:t>
                      </a:r>
                      <a:endParaRPr lang="en-US" sz="14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vert="vert27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indent="0" algn="just">
                        <a:lnSpc>
                          <a:spcPct val="107000"/>
                        </a:lnSpc>
                        <a:spcAft>
                          <a:spcPts val="0"/>
                        </a:spcAft>
                      </a:pPr>
                      <a:r>
                        <a:rPr lang="en-US" sz="1400" spc="1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Фольклорлық және шағын көлемді көркем әдеби шығармалардың мазмұнын толық түсінбейді. Шығарма тақырыбын анықтай алмайды. </a:t>
                      </a:r>
                      <a:endParaRPr lang="en-US" sz="14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indent="0" algn="just">
                        <a:lnSpc>
                          <a:spcPct val="107000"/>
                        </a:lnSpc>
                        <a:spcAft>
                          <a:spcPts val="0"/>
                        </a:spcAft>
                      </a:pPr>
                      <a:r>
                        <a:rPr lang="en-US" sz="1400" spc="1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Фольклорлық және шағын көлемді көркем әдеби шығармалардың жалпы мазмұнын түсінеді, тақырыбын анықтауда қателеседі. Өз ойын орташа деңгейде жеткізе алады.</a:t>
                      </a:r>
                      <a:endParaRPr lang="en-US" sz="14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indent="0" algn="just">
                        <a:lnSpc>
                          <a:spcPct val="107000"/>
                        </a:lnSpc>
                        <a:spcAft>
                          <a:spcPts val="0"/>
                        </a:spcAft>
                      </a:pPr>
                      <a:r>
                        <a:rPr lang="en-US" sz="1400" spc="1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Фольклорлық және шағын көлемді көркем әдеби шығармалардың мазмұнын түсінеді, тақырыбын анықтайды.</a:t>
                      </a:r>
                      <a:endParaRPr lang="en-US" sz="1400" dirty="0">
                        <a:effectLst/>
                        <a:latin typeface="Arial" panose="020B0604020202020204" pitchFamily="34" charset="0"/>
                        <a:ea typeface="Times New Roman" panose="02020603050405020304" pitchFamily="18" charset="0"/>
                        <a:cs typeface="Arial" panose="020B0604020202020204" pitchFamily="34" charset="0"/>
                      </a:endParaRPr>
                    </a:p>
                    <a:p>
                      <a:pPr marL="0" indent="0" algn="just">
                        <a:lnSpc>
                          <a:spcPct val="107000"/>
                        </a:lnSpc>
                        <a:spcAft>
                          <a:spcPts val="0"/>
                        </a:spcAft>
                      </a:pPr>
                      <a:r>
                        <a:rPr lang="en-US" sz="14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endParaRPr lang="en-US" sz="14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1087680">
                <a:tc>
                  <a:txBody>
                    <a:bodyPr/>
                    <a:lstStyle/>
                    <a:p>
                      <a:pPr marL="71755" marR="71755" algn="ctr">
                        <a:lnSpc>
                          <a:spcPct val="107000"/>
                        </a:lnSpc>
                        <a:spcAft>
                          <a:spcPts val="0"/>
                        </a:spcAft>
                      </a:pPr>
                      <a:r>
                        <a:rPr lang="en-US" sz="1400" b="1">
                          <a:solidFill>
                            <a:srgbClr val="000000"/>
                          </a:solidFill>
                          <a:effectLst/>
                          <a:latin typeface="Arial" panose="020B0604020202020204" pitchFamily="34" charset="0"/>
                          <a:ea typeface="Times New Roman" panose="02020603050405020304" pitchFamily="18" charset="0"/>
                          <a:cs typeface="Arial" panose="020B0604020202020204" pitchFamily="34" charset="0"/>
                        </a:rPr>
                        <a:t>Жазылым</a:t>
                      </a:r>
                      <a:endParaRPr lang="en-US" sz="140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vert="vert27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indent="0" algn="just">
                        <a:lnSpc>
                          <a:spcPct val="107000"/>
                        </a:lnSpc>
                        <a:spcAft>
                          <a:spcPts val="0"/>
                        </a:spcAft>
                      </a:pPr>
                      <a:r>
                        <a:rPr lang="en-US" sz="1400" spc="1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Эссе құрылымын сақтамайды, адамды, табиғатты, белгілі бір оқиғаны сипаттауда </a:t>
                      </a:r>
                      <a:r>
                        <a:rPr lang="en-US" sz="1400" dirty="0">
                          <a:effectLst/>
                          <a:latin typeface="Arial" panose="020B0604020202020204" pitchFamily="34" charset="0"/>
                          <a:ea typeface="Times New Roman" panose="02020603050405020304" pitchFamily="18" charset="0"/>
                          <a:cs typeface="Arial" panose="020B0604020202020204" pitchFamily="34" charset="0"/>
                        </a:rPr>
                        <a:t>сөздерді орынсыз қолданады. 4-5 грамматикалық қате жібереді.</a:t>
                      </a:r>
                      <a:endParaRPr lang="en-US" sz="14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indent="0" algn="just">
                        <a:lnSpc>
                          <a:spcPct val="107000"/>
                        </a:lnSpc>
                        <a:spcAft>
                          <a:spcPts val="0"/>
                        </a:spcAft>
                      </a:pPr>
                      <a:r>
                        <a:rPr lang="en-US" sz="1400" spc="1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Эссе құрылымын сақтай отырып, адамды, табиғатты, белгілі бір оқиғаны сипаттап жазуда 1-2 қателіктер жібереді.</a:t>
                      </a:r>
                      <a:endParaRPr lang="en-US" sz="14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indent="0" algn="just">
                        <a:lnSpc>
                          <a:spcPct val="107000"/>
                        </a:lnSpc>
                        <a:spcAft>
                          <a:spcPts val="0"/>
                        </a:spcAft>
                      </a:pPr>
                      <a:r>
                        <a:rPr lang="en-US" sz="1400" spc="1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Эссе құрылымын сақтай отырып, адамды, табиғатты, белгілі бір оқиғаны сипаттап жазады.</a:t>
                      </a:r>
                      <a:endParaRPr lang="en-US" sz="14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1271616">
                <a:tc>
                  <a:txBody>
                    <a:bodyPr/>
                    <a:lstStyle/>
                    <a:p>
                      <a:pPr marL="71755" marR="71755" algn="ctr">
                        <a:lnSpc>
                          <a:spcPct val="107000"/>
                        </a:lnSpc>
                        <a:spcAft>
                          <a:spcPts val="0"/>
                        </a:spcAft>
                      </a:pPr>
                      <a:r>
                        <a:rPr lang="en-US" sz="1400" b="1" spc="10">
                          <a:solidFill>
                            <a:srgbClr val="000000"/>
                          </a:solidFill>
                          <a:effectLst/>
                          <a:latin typeface="Arial" panose="020B0604020202020204" pitchFamily="34" charset="0"/>
                          <a:ea typeface="Times New Roman" panose="02020603050405020304" pitchFamily="18" charset="0"/>
                          <a:cs typeface="Arial" panose="020B0604020202020204" pitchFamily="34" charset="0"/>
                        </a:rPr>
                        <a:t>Тілдік бағдар:</a:t>
                      </a:r>
                      <a:endParaRPr lang="en-US" sz="140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vert="vert27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indent="0" algn="just">
                        <a:lnSpc>
                          <a:spcPct val="107000"/>
                        </a:lnSpc>
                        <a:spcAft>
                          <a:spcPts val="0"/>
                        </a:spcAft>
                      </a:pPr>
                      <a:r>
                        <a:rPr lang="en-US" sz="1400" spc="1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Лексикалық мағынасы жағынан заттың түрін, түсін, сапасын білдіретін сын есімдерді ажырата біледі, жазба, ауызша жұмыстарда 4-5 қате жібереді. </a:t>
                      </a:r>
                      <a:endParaRPr lang="en-US" sz="14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indent="0" algn="just">
                        <a:lnSpc>
                          <a:spcPct val="107000"/>
                        </a:lnSpc>
                        <a:spcAft>
                          <a:spcPts val="0"/>
                        </a:spcAft>
                      </a:pPr>
                      <a:r>
                        <a:rPr lang="en-US" sz="1400" spc="1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Лексикалық мағынасы жағынан заттың түрін, түсін сапасын білдіретін сын есімдерді ажырата біледі, жазба, ауызша жұмыстарда елеусіз 2-3 қате  жібереді. </a:t>
                      </a:r>
                      <a:endParaRPr lang="en-US" sz="14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indent="0" algn="just">
                        <a:lnSpc>
                          <a:spcPct val="107000"/>
                        </a:lnSpc>
                        <a:spcAft>
                          <a:spcPts val="0"/>
                        </a:spcAft>
                      </a:pPr>
                      <a:r>
                        <a:rPr lang="en-US" sz="1400" spc="1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Лексикалық мағынасы жағынан заттың түрін, түсін, сапасын білдіретін сын есімдерді ажырата біледі, жазба, ауызша жұмыстарда еркін қолданады.</a:t>
                      </a:r>
                      <a:endParaRPr lang="en-US" sz="14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bl>
          </a:graphicData>
        </a:graphic>
      </p:graphicFrame>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p:cNvPicPr>
            <a:picLocks noChangeAspect="1" noChangeArrowheads="1"/>
          </p:cNvPicPr>
          <p:nvPr/>
        </p:nvPicPr>
        <p:blipFill>
          <a:blip r:embed="rId1" cstate="print">
            <a:extLst>
              <a:ext uri="{28A0092B-C50C-407E-A947-70E740481C1C}">
                <a14:useLocalDpi xmlns:a14="http://schemas.microsoft.com/office/drawing/2010/main" val="0"/>
              </a:ext>
            </a:extLst>
          </a:blip>
          <a:stretch>
            <a:fillRect/>
          </a:stretch>
        </p:blipFill>
        <p:spPr bwMode="auto">
          <a:xfrm>
            <a:off x="0" y="0"/>
            <a:ext cx="12126897" cy="585239"/>
          </a:xfrm>
          <a:prstGeom prst="rect">
            <a:avLst/>
          </a:prstGeom>
          <a:noFill/>
          <a:ln>
            <a:noFill/>
          </a:ln>
          <a:extLst>
            <a:ext uri="{909E8E84-426E-40DD-AFC4-6F175D3DCCD1}">
              <a14:hiddenFill xmlns:a14="http://schemas.microsoft.com/office/drawing/2010/main">
                <a:solidFill>
                  <a:srgbClr val="FFFFFF"/>
                </a:solidFill>
              </a14:hiddenFill>
            </a:ext>
          </a:extLst>
        </p:spPr>
      </p:pic>
      <p:sp>
        <p:nvSpPr>
          <p:cNvPr id="6" name="Тақырып 1"/>
          <p:cNvSpPr>
            <a:spLocks noGrp="1"/>
          </p:cNvSpPr>
          <p:nvPr>
            <p:ph type="title"/>
          </p:nvPr>
        </p:nvSpPr>
        <p:spPr>
          <a:xfrm>
            <a:off x="1101687" y="154478"/>
            <a:ext cx="11921620" cy="585239"/>
          </a:xfrm>
        </p:spPr>
        <p:txBody>
          <a:bodyPr>
            <a:normAutofit fontScale="90000"/>
          </a:bodyPr>
          <a:lstStyle/>
          <a:p>
            <a:br>
              <a:rPr lang="en-US" sz="2000" b="1" dirty="0">
                <a:latin typeface="Arial" panose="020B0604020202020204" pitchFamily="34" charset="0"/>
                <a:cs typeface="Arial" panose="020B0604020202020204" pitchFamily="34" charset="0"/>
              </a:rPr>
            </a:br>
            <a:br>
              <a:rPr lang="en-US" sz="2000" b="1" dirty="0">
                <a:latin typeface="Arial" panose="020B0604020202020204" pitchFamily="34" charset="0"/>
                <a:cs typeface="Arial" panose="020B0604020202020204" pitchFamily="34" charset="0"/>
              </a:rPr>
            </a:br>
            <a:br>
              <a:rPr lang="en-US" sz="2000" dirty="0">
                <a:solidFill>
                  <a:schemeClr val="bg1"/>
                </a:solidFill>
                <a:latin typeface="Calibri" panose="020F0502020204030204"/>
                <a:ea typeface="+mn-ea"/>
                <a:cs typeface="+mn-cs"/>
              </a:rPr>
            </a:br>
            <a:br>
              <a:rPr lang="en-US" sz="2000" dirty="0">
                <a:solidFill>
                  <a:schemeClr val="bg1"/>
                </a:solidFill>
                <a:latin typeface="Calibri" panose="020F0502020204030204"/>
                <a:ea typeface="+mn-ea"/>
                <a:cs typeface="+mn-cs"/>
              </a:rPr>
            </a:br>
            <a:br>
              <a:rPr lang="en-US" sz="2000" dirty="0"/>
            </a:br>
            <a:br>
              <a:rPr lang="en-US" sz="2000" dirty="0">
                <a:solidFill>
                  <a:schemeClr val="bg1"/>
                </a:solidFill>
                <a:latin typeface="Calibri" panose="020F0502020204030204"/>
                <a:ea typeface="+mn-ea"/>
                <a:cs typeface="+mn-cs"/>
              </a:rPr>
            </a:br>
            <a:r>
              <a:rPr lang="en-US" sz="2000" b="1" dirty="0">
                <a:solidFill>
                  <a:schemeClr val="bg1"/>
                </a:solidFill>
                <a:latin typeface="Arial" panose="020B0604020202020204" pitchFamily="34" charset="0"/>
                <a:cs typeface="Arial" panose="020B0604020202020204" pitchFamily="34" charset="0"/>
              </a:rPr>
              <a:t>«ҚАЗАҚ ТІЛІ», «ҚАЗАҚ ТІЛІ МЕН ӘДЕБИЕТІ» ОҚУ ПӘНІ БОЙЫНША ЕМТИХАН </a:t>
            </a:r>
            <a:br>
              <a:rPr lang="en-US" sz="2000" dirty="0">
                <a:solidFill>
                  <a:schemeClr val="bg1"/>
                </a:solidFill>
                <a:latin typeface="Calibri" panose="020F0502020204030204"/>
                <a:ea typeface="+mn-ea"/>
                <a:cs typeface="+mn-cs"/>
              </a:rPr>
            </a:br>
            <a:br>
              <a:rPr lang="en-US" sz="2000" dirty="0">
                <a:solidFill>
                  <a:schemeClr val="bg1"/>
                </a:solidFill>
                <a:latin typeface="Calibri" panose="020F0502020204030204"/>
                <a:ea typeface="+mn-ea"/>
                <a:cs typeface="+mn-cs"/>
              </a:rPr>
            </a:br>
            <a:r>
              <a:rPr lang="en-US" sz="1800" b="1" dirty="0">
                <a:latin typeface="Arial" panose="020B0604020202020204" pitchFamily="34" charset="0"/>
                <a:cs typeface="Arial" panose="020B0604020202020204" pitchFamily="34" charset="0"/>
              </a:rPr>
              <a:t>6. Емтихан өткізуді ұйымдастыру мәселелері</a:t>
            </a:r>
            <a:br>
              <a:rPr lang="en-US" sz="1800" b="1" dirty="0">
                <a:latin typeface="Arial" panose="020B0604020202020204" pitchFamily="34" charset="0"/>
                <a:cs typeface="Arial" panose="020B0604020202020204" pitchFamily="34" charset="0"/>
              </a:rPr>
            </a:br>
            <a:br>
              <a:rPr lang="en-US" sz="1800" b="1" dirty="0">
                <a:latin typeface="Arial" panose="020B0604020202020204" pitchFamily="34" charset="0"/>
                <a:cs typeface="Arial" panose="020B0604020202020204" pitchFamily="34" charset="0"/>
              </a:rPr>
            </a:br>
            <a:r>
              <a:rPr lang="en-US" sz="1800" dirty="0">
                <a:latin typeface="Arial" panose="020B0604020202020204" pitchFamily="34" charset="0"/>
                <a:cs typeface="Arial" panose="020B0604020202020204" pitchFamily="34" charset="0"/>
              </a:rPr>
              <a:t>«Қазақ тілі», «Қазақ тілі мен әдебиеті» пәндері бойынша білім алушының оқу үлгерімін бақылауға берілген </a:t>
            </a:r>
            <a:br>
              <a:rPr lang="en-US" sz="1800" dirty="0">
                <a:latin typeface="Arial" panose="020B0604020202020204" pitchFamily="34" charset="0"/>
                <a:cs typeface="Arial" panose="020B0604020202020204" pitchFamily="34" charset="0"/>
              </a:rPr>
            </a:br>
            <a:r>
              <a:rPr lang="en-US" sz="1800" dirty="0">
                <a:latin typeface="Arial" panose="020B0604020202020204" pitchFamily="34" charset="0"/>
                <a:cs typeface="Arial" panose="020B0604020202020204" pitchFamily="34" charset="0"/>
              </a:rPr>
              <a:t>мәтін саны, эссе тақырыптарының саны – 4.</a:t>
            </a:r>
            <a:br>
              <a:rPr lang="en-US" sz="1800" dirty="0">
                <a:latin typeface="Arial" panose="020B0604020202020204" pitchFamily="34" charset="0"/>
                <a:cs typeface="Arial" panose="020B0604020202020204" pitchFamily="34" charset="0"/>
              </a:rPr>
            </a:br>
            <a:br>
              <a:rPr lang="en-US" sz="1800" dirty="0">
                <a:latin typeface="Arial" panose="020B0604020202020204" pitchFamily="34" charset="0"/>
                <a:cs typeface="Arial" panose="020B0604020202020204" pitchFamily="34" charset="0"/>
              </a:rPr>
            </a:br>
            <a:r>
              <a:rPr lang="en-US" sz="1800" dirty="0">
                <a:latin typeface="Arial" panose="020B0604020202020204" pitchFamily="34" charset="0"/>
                <a:cs typeface="Arial" panose="020B0604020202020204" pitchFamily="34" charset="0"/>
              </a:rPr>
              <a:t>                                                                                               Сөз саны кесте бойынша көрсетілген </a:t>
            </a:r>
            <a:br>
              <a:rPr lang="en-US" dirty="0"/>
            </a:br>
            <a:endParaRPr lang="en-US" sz="2000" dirty="0">
              <a:solidFill>
                <a:schemeClr val="bg1"/>
              </a:solidFill>
            </a:endParaRPr>
          </a:p>
        </p:txBody>
      </p:sp>
      <p:graphicFrame>
        <p:nvGraphicFramePr>
          <p:cNvPr id="10" name="Кесте 9"/>
          <p:cNvGraphicFramePr>
            <a:graphicFrameLocks noGrp="1"/>
          </p:cNvGraphicFramePr>
          <p:nvPr/>
        </p:nvGraphicFramePr>
        <p:xfrm>
          <a:off x="1586913" y="2085698"/>
          <a:ext cx="9363372" cy="1826453"/>
        </p:xfrm>
        <a:graphic>
          <a:graphicData uri="http://schemas.openxmlformats.org/drawingml/2006/table">
            <a:tbl>
              <a:tblPr firstRow="1" firstCol="1" bandRow="1">
                <a:tableStyleId>{5C22544A-7EE6-4342-B048-85BDC9FD1C3A}</a:tableStyleId>
              </a:tblPr>
              <a:tblGrid>
                <a:gridCol w="733722"/>
                <a:gridCol w="1485900"/>
                <a:gridCol w="3200055"/>
                <a:gridCol w="3943695"/>
              </a:tblGrid>
              <a:tr h="184789">
                <a:tc>
                  <a:txBody>
                    <a:bodyPr/>
                    <a:lstStyle/>
                    <a:p>
                      <a:pPr algn="just">
                        <a:lnSpc>
                          <a:spcPct val="107000"/>
                        </a:lnSpc>
                        <a:spcAft>
                          <a:spcPts val="800"/>
                        </a:spcAft>
                      </a:pPr>
                      <a:r>
                        <a:rPr lang="en-US" sz="1600" b="1">
                          <a:solidFill>
                            <a:schemeClr val="tx1"/>
                          </a:solidFill>
                          <a:effectLst/>
                          <a:latin typeface="Arial" panose="020B0604020202020204" pitchFamily="34" charset="0"/>
                          <a:ea typeface="Calibri" panose="020F0502020204030204" pitchFamily="34" charset="0"/>
                          <a:cs typeface="Arial" panose="020B0604020202020204" pitchFamily="34" charset="0"/>
                        </a:rPr>
                        <a:t>р/с</a:t>
                      </a:r>
                      <a:endParaRPr lang="en-US" sz="16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a:lnSpc>
                          <a:spcPct val="107000"/>
                        </a:lnSpc>
                        <a:spcAft>
                          <a:spcPts val="800"/>
                        </a:spcAft>
                      </a:pPr>
                      <a:r>
                        <a:rPr lang="en-US" sz="1600" b="1" dirty="0">
                          <a:solidFill>
                            <a:schemeClr val="tx1"/>
                          </a:solidFill>
                          <a:effectLst/>
                          <a:latin typeface="Arial" panose="020B0604020202020204" pitchFamily="34" charset="0"/>
                          <a:ea typeface="Calibri" panose="020F0502020204030204" pitchFamily="34" charset="0"/>
                          <a:cs typeface="Arial" panose="020B0604020202020204" pitchFamily="34" charset="0"/>
                        </a:rPr>
                        <a:t>Сыныбы</a:t>
                      </a:r>
                      <a:endParaRPr lang="en-US" sz="16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a:lnSpc>
                          <a:spcPct val="107000"/>
                        </a:lnSpc>
                        <a:spcAft>
                          <a:spcPts val="800"/>
                        </a:spcAft>
                      </a:pPr>
                      <a:r>
                        <a:rPr lang="en-US" sz="1600" b="1" dirty="0">
                          <a:solidFill>
                            <a:schemeClr val="tx1"/>
                          </a:solidFill>
                          <a:effectLst/>
                          <a:latin typeface="Arial" panose="020B0604020202020204" pitchFamily="34" charset="0"/>
                          <a:ea typeface="Calibri" panose="020F0502020204030204" pitchFamily="34" charset="0"/>
                          <a:cs typeface="Arial" panose="020B0604020202020204" pitchFamily="34" charset="0"/>
                        </a:rPr>
                        <a:t>Сөз саны (Қазақ тілі)</a:t>
                      </a:r>
                      <a:endParaRPr lang="en-US" sz="16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a:lnSpc>
                          <a:spcPct val="107000"/>
                        </a:lnSpc>
                        <a:spcAft>
                          <a:spcPts val="800"/>
                        </a:spcAft>
                      </a:pPr>
                      <a:r>
                        <a:rPr lang="en-US" sz="1600" b="1" dirty="0">
                          <a:solidFill>
                            <a:schemeClr val="tx1"/>
                          </a:solidFill>
                          <a:effectLst/>
                          <a:latin typeface="Arial" panose="020B0604020202020204" pitchFamily="34" charset="0"/>
                          <a:ea typeface="Calibri" panose="020F0502020204030204" pitchFamily="34" charset="0"/>
                          <a:cs typeface="Arial" panose="020B0604020202020204" pitchFamily="34" charset="0"/>
                        </a:rPr>
                        <a:t>Сөз саны (Қазақ тілі мен әдебиеті)</a:t>
                      </a:r>
                      <a:endParaRPr lang="en-US" sz="16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r>
              <a:tr h="184789">
                <a:tc>
                  <a:txBody>
                    <a:bodyPr/>
                    <a:lstStyle/>
                    <a:p>
                      <a:pPr algn="just">
                        <a:lnSpc>
                          <a:spcPct val="107000"/>
                        </a:lnSpc>
                        <a:spcAft>
                          <a:spcPts val="800"/>
                        </a:spcAft>
                      </a:pPr>
                      <a:r>
                        <a:rPr lang="en-US" sz="1600">
                          <a:solidFill>
                            <a:schemeClr val="tx1"/>
                          </a:solidFill>
                          <a:effectLst/>
                          <a:latin typeface="Arial" panose="020B0604020202020204" pitchFamily="34" charset="0"/>
                          <a:ea typeface="Calibri" panose="020F0502020204030204" pitchFamily="34" charset="0"/>
                          <a:cs typeface="Arial" panose="020B0604020202020204" pitchFamily="34" charset="0"/>
                        </a:rPr>
                        <a:t>1</a:t>
                      </a:r>
                      <a:endParaRPr lang="en-US" sz="16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a:lnSpc>
                          <a:spcPct val="107000"/>
                        </a:lnSpc>
                        <a:spcAft>
                          <a:spcPts val="800"/>
                        </a:spcAft>
                      </a:pPr>
                      <a:r>
                        <a:rPr lang="en-US" sz="1600" dirty="0">
                          <a:effectLst/>
                          <a:latin typeface="Arial" panose="020B0604020202020204" pitchFamily="34" charset="0"/>
                          <a:ea typeface="Calibri" panose="020F0502020204030204" pitchFamily="34" charset="0"/>
                          <a:cs typeface="Arial" panose="020B0604020202020204" pitchFamily="34" charset="0"/>
                        </a:rPr>
                        <a:t>5</a:t>
                      </a:r>
                      <a:endParaRPr lang="en-US" sz="16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r>
                        <a:rPr lang="en-US" sz="1600">
                          <a:effectLst/>
                          <a:latin typeface="Arial" panose="020B0604020202020204" pitchFamily="34" charset="0"/>
                          <a:ea typeface="Calibri" panose="020F0502020204030204" pitchFamily="34" charset="0"/>
                          <a:cs typeface="Arial" panose="020B0604020202020204" pitchFamily="34" charset="0"/>
                        </a:rPr>
                        <a:t>100-110</a:t>
                      </a:r>
                      <a:endParaRPr lang="en-US" sz="16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r>
                        <a:rPr lang="en-US" sz="1600">
                          <a:effectLst/>
                          <a:latin typeface="Arial" panose="020B0604020202020204" pitchFamily="34" charset="0"/>
                          <a:ea typeface="Calibri" panose="020F0502020204030204" pitchFamily="34" charset="0"/>
                          <a:cs typeface="Arial" panose="020B0604020202020204" pitchFamily="34" charset="0"/>
                        </a:rPr>
                        <a:t>80-90</a:t>
                      </a:r>
                      <a:endParaRPr lang="en-US" sz="16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184789">
                <a:tc>
                  <a:txBody>
                    <a:bodyPr/>
                    <a:lstStyle/>
                    <a:p>
                      <a:pPr algn="just">
                        <a:lnSpc>
                          <a:spcPct val="107000"/>
                        </a:lnSpc>
                        <a:spcAft>
                          <a:spcPts val="800"/>
                        </a:spcAft>
                      </a:pPr>
                      <a:r>
                        <a:rPr lang="en-US" sz="1600">
                          <a:solidFill>
                            <a:schemeClr val="tx1"/>
                          </a:solidFill>
                          <a:effectLst/>
                          <a:latin typeface="Arial" panose="020B0604020202020204" pitchFamily="34" charset="0"/>
                          <a:ea typeface="Calibri" panose="020F0502020204030204" pitchFamily="34" charset="0"/>
                          <a:cs typeface="Arial" panose="020B0604020202020204" pitchFamily="34" charset="0"/>
                        </a:rPr>
                        <a:t>2</a:t>
                      </a:r>
                      <a:endParaRPr lang="en-US" sz="16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a:lnSpc>
                          <a:spcPct val="107000"/>
                        </a:lnSpc>
                        <a:spcAft>
                          <a:spcPts val="800"/>
                        </a:spcAft>
                      </a:pPr>
                      <a:r>
                        <a:rPr lang="en-US" sz="1600" dirty="0">
                          <a:effectLst/>
                          <a:latin typeface="Arial" panose="020B0604020202020204" pitchFamily="34" charset="0"/>
                          <a:ea typeface="Calibri" panose="020F0502020204030204" pitchFamily="34" charset="0"/>
                          <a:cs typeface="Arial" panose="020B0604020202020204" pitchFamily="34" charset="0"/>
                        </a:rPr>
                        <a:t>6</a:t>
                      </a:r>
                      <a:endParaRPr lang="en-US" sz="16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r>
                        <a:rPr lang="en-US" sz="1600" dirty="0">
                          <a:effectLst/>
                          <a:latin typeface="Arial" panose="020B0604020202020204" pitchFamily="34" charset="0"/>
                          <a:ea typeface="Calibri" panose="020F0502020204030204" pitchFamily="34" charset="0"/>
                          <a:cs typeface="Arial" panose="020B0604020202020204" pitchFamily="34" charset="0"/>
                        </a:rPr>
                        <a:t>110-120</a:t>
                      </a:r>
                      <a:endParaRPr lang="en-US" sz="16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r>
                        <a:rPr lang="en-US" sz="1600">
                          <a:effectLst/>
                          <a:latin typeface="Arial" panose="020B0604020202020204" pitchFamily="34" charset="0"/>
                          <a:ea typeface="Calibri" panose="020F0502020204030204" pitchFamily="34" charset="0"/>
                          <a:cs typeface="Arial" panose="020B0604020202020204" pitchFamily="34" charset="0"/>
                        </a:rPr>
                        <a:t>90-100</a:t>
                      </a:r>
                      <a:endParaRPr lang="en-US" sz="16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184789">
                <a:tc>
                  <a:txBody>
                    <a:bodyPr/>
                    <a:lstStyle/>
                    <a:p>
                      <a:pPr algn="just">
                        <a:lnSpc>
                          <a:spcPct val="107000"/>
                        </a:lnSpc>
                        <a:spcAft>
                          <a:spcPts val="800"/>
                        </a:spcAft>
                      </a:pPr>
                      <a:r>
                        <a:rPr lang="en-US" sz="1600">
                          <a:solidFill>
                            <a:schemeClr val="tx1"/>
                          </a:solidFill>
                          <a:effectLst/>
                          <a:latin typeface="Arial" panose="020B0604020202020204" pitchFamily="34" charset="0"/>
                          <a:ea typeface="Calibri" panose="020F0502020204030204" pitchFamily="34" charset="0"/>
                          <a:cs typeface="Arial" panose="020B0604020202020204" pitchFamily="34" charset="0"/>
                        </a:rPr>
                        <a:t>3</a:t>
                      </a:r>
                      <a:endParaRPr lang="en-US" sz="16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a:lnSpc>
                          <a:spcPct val="107000"/>
                        </a:lnSpc>
                        <a:spcAft>
                          <a:spcPts val="800"/>
                        </a:spcAft>
                      </a:pPr>
                      <a:r>
                        <a:rPr lang="en-US" sz="1600">
                          <a:effectLst/>
                          <a:latin typeface="Arial" panose="020B0604020202020204" pitchFamily="34" charset="0"/>
                          <a:ea typeface="Calibri" panose="020F0502020204030204" pitchFamily="34" charset="0"/>
                          <a:cs typeface="Arial" panose="020B0604020202020204" pitchFamily="34" charset="0"/>
                        </a:rPr>
                        <a:t>7</a:t>
                      </a:r>
                      <a:endParaRPr lang="en-US" sz="16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r>
                        <a:rPr lang="en-US" sz="1600" dirty="0">
                          <a:effectLst/>
                          <a:latin typeface="Arial" panose="020B0604020202020204" pitchFamily="34" charset="0"/>
                          <a:ea typeface="Calibri" panose="020F0502020204030204" pitchFamily="34" charset="0"/>
                          <a:cs typeface="Arial" panose="020B0604020202020204" pitchFamily="34" charset="0"/>
                        </a:rPr>
                        <a:t>120-130</a:t>
                      </a:r>
                      <a:endParaRPr lang="en-US" sz="16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r>
                        <a:rPr lang="en-US" sz="1600">
                          <a:effectLst/>
                          <a:latin typeface="Arial" panose="020B0604020202020204" pitchFamily="34" charset="0"/>
                          <a:ea typeface="Calibri" panose="020F0502020204030204" pitchFamily="34" charset="0"/>
                          <a:cs typeface="Arial" panose="020B0604020202020204" pitchFamily="34" charset="0"/>
                        </a:rPr>
                        <a:t>100-110</a:t>
                      </a:r>
                      <a:endParaRPr lang="en-US" sz="16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184789">
                <a:tc>
                  <a:txBody>
                    <a:bodyPr/>
                    <a:lstStyle/>
                    <a:p>
                      <a:pPr algn="just">
                        <a:lnSpc>
                          <a:spcPct val="107000"/>
                        </a:lnSpc>
                        <a:spcAft>
                          <a:spcPts val="800"/>
                        </a:spcAft>
                      </a:pPr>
                      <a:r>
                        <a:rPr lang="en-US" sz="1600">
                          <a:solidFill>
                            <a:schemeClr val="tx1"/>
                          </a:solidFill>
                          <a:effectLst/>
                          <a:latin typeface="Arial" panose="020B0604020202020204" pitchFamily="34" charset="0"/>
                          <a:ea typeface="Calibri" panose="020F0502020204030204" pitchFamily="34" charset="0"/>
                          <a:cs typeface="Arial" panose="020B0604020202020204" pitchFamily="34" charset="0"/>
                        </a:rPr>
                        <a:t>4</a:t>
                      </a:r>
                      <a:endParaRPr lang="en-US" sz="16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a:lnSpc>
                          <a:spcPct val="107000"/>
                        </a:lnSpc>
                        <a:spcAft>
                          <a:spcPts val="800"/>
                        </a:spcAft>
                      </a:pPr>
                      <a:r>
                        <a:rPr lang="en-US" sz="1600">
                          <a:effectLst/>
                          <a:latin typeface="Arial" panose="020B0604020202020204" pitchFamily="34" charset="0"/>
                          <a:ea typeface="Calibri" panose="020F0502020204030204" pitchFamily="34" charset="0"/>
                          <a:cs typeface="Arial" panose="020B0604020202020204" pitchFamily="34" charset="0"/>
                        </a:rPr>
                        <a:t>8</a:t>
                      </a:r>
                      <a:endParaRPr lang="en-US" sz="16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r>
                        <a:rPr lang="en-US" sz="1600" dirty="0">
                          <a:effectLst/>
                          <a:latin typeface="Arial" panose="020B0604020202020204" pitchFamily="34" charset="0"/>
                          <a:ea typeface="Calibri" panose="020F0502020204030204" pitchFamily="34" charset="0"/>
                          <a:cs typeface="Arial" panose="020B0604020202020204" pitchFamily="34" charset="0"/>
                        </a:rPr>
                        <a:t>130-140</a:t>
                      </a:r>
                      <a:endParaRPr lang="en-US" sz="16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r>
                        <a:rPr lang="en-US" sz="1600" dirty="0">
                          <a:effectLst/>
                          <a:latin typeface="Arial" panose="020B0604020202020204" pitchFamily="34" charset="0"/>
                          <a:ea typeface="Calibri" panose="020F0502020204030204" pitchFamily="34" charset="0"/>
                          <a:cs typeface="Arial" panose="020B0604020202020204" pitchFamily="34" charset="0"/>
                        </a:rPr>
                        <a:t>110-120</a:t>
                      </a:r>
                      <a:endParaRPr lang="en-US" sz="16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419356">
                <a:tc>
                  <a:txBody>
                    <a:bodyPr/>
                    <a:lstStyle/>
                    <a:p>
                      <a:pPr algn="just">
                        <a:lnSpc>
                          <a:spcPct val="107000"/>
                        </a:lnSpc>
                        <a:spcAft>
                          <a:spcPts val="800"/>
                        </a:spcAft>
                      </a:pPr>
                      <a:r>
                        <a:rPr lang="en-US" sz="1600" dirty="0">
                          <a:solidFill>
                            <a:schemeClr val="tx1"/>
                          </a:solidFill>
                          <a:effectLst/>
                          <a:latin typeface="Arial" panose="020B0604020202020204" pitchFamily="34" charset="0"/>
                          <a:ea typeface="Calibri" panose="020F0502020204030204" pitchFamily="34" charset="0"/>
                          <a:cs typeface="Arial" panose="020B0604020202020204" pitchFamily="34" charset="0"/>
                        </a:rPr>
                        <a:t>5</a:t>
                      </a:r>
                      <a:endParaRPr lang="en-US" sz="16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a:lnSpc>
                          <a:spcPct val="107000"/>
                        </a:lnSpc>
                        <a:spcAft>
                          <a:spcPts val="800"/>
                        </a:spcAft>
                      </a:pPr>
                      <a:r>
                        <a:rPr lang="en-US" sz="1600">
                          <a:effectLst/>
                          <a:latin typeface="Arial" panose="020B0604020202020204" pitchFamily="34" charset="0"/>
                          <a:ea typeface="Calibri" panose="020F0502020204030204" pitchFamily="34" charset="0"/>
                          <a:cs typeface="Arial" panose="020B0604020202020204" pitchFamily="34" charset="0"/>
                        </a:rPr>
                        <a:t>10 (ҚГБ, ЖМБ)</a:t>
                      </a:r>
                      <a:endParaRPr lang="en-US" sz="16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r>
                        <a:rPr lang="en-US" sz="1600" dirty="0">
                          <a:effectLst/>
                          <a:latin typeface="Arial" panose="020B0604020202020204" pitchFamily="34" charset="0"/>
                          <a:ea typeface="Calibri" panose="020F0502020204030204" pitchFamily="34" charset="0"/>
                          <a:cs typeface="Arial" panose="020B0604020202020204" pitchFamily="34" charset="0"/>
                        </a:rPr>
                        <a:t>140-150</a:t>
                      </a:r>
                      <a:endParaRPr lang="en-US" sz="16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r>
                        <a:rPr lang="en-US" sz="1600" dirty="0">
                          <a:effectLst/>
                          <a:latin typeface="Arial" panose="020B0604020202020204" pitchFamily="34" charset="0"/>
                          <a:ea typeface="Calibri" panose="020F0502020204030204" pitchFamily="34" charset="0"/>
                          <a:cs typeface="Arial" panose="020B0604020202020204" pitchFamily="34" charset="0"/>
                        </a:rPr>
                        <a:t>120-130</a:t>
                      </a:r>
                      <a:endParaRPr lang="en-US" sz="16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bl>
          </a:graphicData>
        </a:graphic>
      </p:graphicFrame>
      <p:sp>
        <p:nvSpPr>
          <p:cNvPr id="4" name="Тікбұрыш 3"/>
          <p:cNvSpPr/>
          <p:nvPr/>
        </p:nvSpPr>
        <p:spPr>
          <a:xfrm>
            <a:off x="782199" y="4034928"/>
            <a:ext cx="10972800" cy="1595693"/>
          </a:xfrm>
          <a:prstGeom prst="rect">
            <a:avLst/>
          </a:prstGeom>
        </p:spPr>
        <p:txBody>
          <a:bodyPr wrap="square">
            <a:spAutoFit/>
          </a:bodyPr>
          <a:lstStyle/>
          <a:p>
            <a:pPr indent="450215" algn="just">
              <a:lnSpc>
                <a:spcPct val="107000"/>
              </a:lnSpc>
              <a:spcAft>
                <a:spcPts val="800"/>
              </a:spcAft>
            </a:pPr>
            <a:r>
              <a:rPr lang="en-US" sz="1600" b="1" dirty="0">
                <a:latin typeface="Arial" panose="020B0604020202020204" pitchFamily="34" charset="0"/>
                <a:ea typeface="Calibri" panose="020F0502020204030204" pitchFamily="34" charset="0"/>
                <a:cs typeface="Arial" panose="020B0604020202020204" pitchFamily="34" charset="0"/>
              </a:rPr>
              <a:t>7. Эсседегі тапсырмалардың қиындығы</a:t>
            </a:r>
            <a:r>
              <a:rPr lang="en-US" sz="1600" dirty="0">
                <a:latin typeface="Arial" panose="020B0604020202020204" pitchFamily="34" charset="0"/>
                <a:ea typeface="Calibri" panose="020F0502020204030204" pitchFamily="34" charset="0"/>
                <a:cs typeface="Arial" panose="020B0604020202020204" pitchFamily="34" charset="0"/>
              </a:rPr>
              <a:t>: әр сыныптың жас ерекшелігіне сай беріледі</a:t>
            </a:r>
            <a:endParaRPr lang="en-US" sz="1600" dirty="0">
              <a:latin typeface="Arial" panose="020B0604020202020204" pitchFamily="34" charset="0"/>
              <a:ea typeface="Calibri" panose="020F0502020204030204" pitchFamily="34" charset="0"/>
              <a:cs typeface="Arial" panose="020B0604020202020204" pitchFamily="34" charset="0"/>
            </a:endParaRPr>
          </a:p>
          <a:p>
            <a:pPr indent="450215" algn="just">
              <a:lnSpc>
                <a:spcPct val="107000"/>
              </a:lnSpc>
              <a:spcAft>
                <a:spcPts val="800"/>
              </a:spcAft>
            </a:pPr>
            <a:r>
              <a:rPr lang="en-US" sz="1600" b="1" dirty="0">
                <a:latin typeface="Arial" panose="020B0604020202020204" pitchFamily="34" charset="0"/>
                <a:ea typeface="Calibri" panose="020F0502020204030204" pitchFamily="34" charset="0"/>
                <a:cs typeface="Arial" panose="020B0604020202020204" pitchFamily="34" charset="0"/>
              </a:rPr>
              <a:t>8.</a:t>
            </a:r>
            <a:r>
              <a:rPr lang="en-US" sz="1600" dirty="0">
                <a:latin typeface="Arial" panose="020B0604020202020204" pitchFamily="34" charset="0"/>
                <a:ea typeface="Calibri" panose="020F0502020204030204" pitchFamily="34" charset="0"/>
                <a:cs typeface="Arial" panose="020B0604020202020204" pitchFamily="34" charset="0"/>
              </a:rPr>
              <a:t> </a:t>
            </a:r>
            <a:r>
              <a:rPr lang="en-US" sz="1600" b="1" dirty="0">
                <a:latin typeface="Arial" panose="020B0604020202020204" pitchFamily="34" charset="0"/>
                <a:ea typeface="Calibri" panose="020F0502020204030204" pitchFamily="34" charset="0"/>
                <a:cs typeface="Arial" panose="020B0604020202020204" pitchFamily="34" charset="0"/>
              </a:rPr>
              <a:t>Білімді тексеру тапсырмасының формасы:</a:t>
            </a:r>
            <a:r>
              <a:rPr lang="en-US" sz="1600" dirty="0">
                <a:latin typeface="Arial" panose="020B0604020202020204" pitchFamily="34" charset="0"/>
                <a:ea typeface="Calibri" panose="020F0502020204030204" pitchFamily="34" charset="0"/>
                <a:cs typeface="Arial" panose="020B0604020202020204" pitchFamily="34" charset="0"/>
              </a:rPr>
              <a:t> (</a:t>
            </a:r>
            <a:r>
              <a:rPr lang="en-US" sz="1600" dirty="0" err="1">
                <a:latin typeface="Arial" panose="020B0604020202020204" pitchFamily="34" charset="0"/>
                <a:ea typeface="Calibri" panose="020F0502020204030204" pitchFamily="34" charset="0"/>
                <a:cs typeface="Arial" panose="020B0604020202020204" pitchFamily="34" charset="0"/>
              </a:rPr>
              <a:t>тыңдалым</a:t>
            </a:r>
            <a:r>
              <a:rPr lang="en-US" sz="1600" dirty="0">
                <a:latin typeface="Arial" panose="020B0604020202020204" pitchFamily="34" charset="0"/>
                <a:ea typeface="Calibri" panose="020F0502020204030204" pitchFamily="34" charset="0"/>
                <a:cs typeface="Arial" panose="020B0604020202020204" pitchFamily="34" charset="0"/>
              </a:rPr>
              <a:t>, </a:t>
            </a:r>
            <a:r>
              <a:rPr lang="en-US" sz="1600" dirty="0" err="1">
                <a:latin typeface="Arial" panose="020B0604020202020204" pitchFamily="34" charset="0"/>
                <a:ea typeface="Calibri" panose="020F0502020204030204" pitchFamily="34" charset="0"/>
                <a:cs typeface="Arial" panose="020B0604020202020204" pitchFamily="34" charset="0"/>
              </a:rPr>
              <a:t>айтылым</a:t>
            </a:r>
            <a:r>
              <a:rPr lang="en-US" sz="1600" dirty="0">
                <a:latin typeface="Arial" panose="020B0604020202020204" pitchFamily="34" charset="0"/>
                <a:ea typeface="Calibri" panose="020F0502020204030204" pitchFamily="34" charset="0"/>
                <a:cs typeface="Arial" panose="020B0604020202020204" pitchFamily="34" charset="0"/>
              </a:rPr>
              <a:t>) оқылым, жазылым дағдыларын қолданып эссе жазады</a:t>
            </a:r>
            <a:endParaRPr lang="en-US" sz="1600" dirty="0">
              <a:latin typeface="Arial" panose="020B0604020202020204" pitchFamily="34" charset="0"/>
              <a:ea typeface="Calibri" panose="020F0502020204030204" pitchFamily="34" charset="0"/>
              <a:cs typeface="Arial" panose="020B0604020202020204" pitchFamily="34" charset="0"/>
            </a:endParaRPr>
          </a:p>
          <a:p>
            <a:pPr indent="450215" algn="just">
              <a:lnSpc>
                <a:spcPct val="107000"/>
              </a:lnSpc>
              <a:spcAft>
                <a:spcPts val="800"/>
              </a:spcAft>
            </a:pPr>
            <a:r>
              <a:rPr lang="en-US" sz="1600" b="1" dirty="0">
                <a:latin typeface="Arial" panose="020B0604020202020204" pitchFamily="34" charset="0"/>
                <a:ea typeface="Calibri" panose="020F0502020204030204" pitchFamily="34" charset="0"/>
                <a:cs typeface="Arial" panose="020B0604020202020204" pitchFamily="34" charset="0"/>
              </a:rPr>
              <a:t>9. Білімді тексеру тапсырмаларын орындау уақыты: </a:t>
            </a:r>
            <a:r>
              <a:rPr lang="en-US" sz="1600" dirty="0">
                <a:latin typeface="Arial" panose="020B0604020202020204" pitchFamily="34" charset="0"/>
                <a:ea typeface="Calibri" panose="020F0502020204030204" pitchFamily="34" charset="0"/>
                <a:cs typeface="Arial" panose="020B0604020202020204" pitchFamily="34" charset="0"/>
              </a:rPr>
              <a:t>орындау уақыты – 90 минутты құрайды (жалпы эссені жазу уақыты берілген тапсырмаларды, оқуға жұмсалатын уақытты ескере есептелген). </a:t>
            </a:r>
            <a:endParaRPr lang="en-US" sz="1600" dirty="0">
              <a:effectLst/>
              <a:latin typeface="Arial" panose="020B0604020202020204" pitchFamily="34" charset="0"/>
              <a:ea typeface="Calibri" panose="020F0502020204030204" pitchFamily="34" charset="0"/>
              <a:cs typeface="Arial" panose="020B0604020202020204" pitchFamily="34" charset="0"/>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p:cNvPicPr>
            <a:picLocks noChangeAspect="1" noChangeArrowheads="1"/>
          </p:cNvPicPr>
          <p:nvPr/>
        </p:nvPicPr>
        <p:blipFill>
          <a:blip r:embed="rId1" cstate="print">
            <a:extLst>
              <a:ext uri="{28A0092B-C50C-407E-A947-70E740481C1C}">
                <a14:useLocalDpi xmlns:a14="http://schemas.microsoft.com/office/drawing/2010/main" val="0"/>
              </a:ext>
            </a:extLst>
          </a:blip>
          <a:stretch>
            <a:fillRect/>
          </a:stretch>
        </p:blipFill>
        <p:spPr bwMode="auto">
          <a:xfrm>
            <a:off x="0" y="0"/>
            <a:ext cx="12126897" cy="585239"/>
          </a:xfrm>
          <a:prstGeom prst="rect">
            <a:avLst/>
          </a:prstGeom>
          <a:noFill/>
          <a:ln>
            <a:noFill/>
          </a:ln>
          <a:extLst>
            <a:ext uri="{909E8E84-426E-40DD-AFC4-6F175D3DCCD1}">
              <a14:hiddenFill xmlns:a14="http://schemas.microsoft.com/office/drawing/2010/main">
                <a:solidFill>
                  <a:srgbClr val="FFFFFF"/>
                </a:solidFill>
              </a14:hiddenFill>
            </a:ext>
          </a:extLst>
        </p:spPr>
      </p:pic>
      <p:sp>
        <p:nvSpPr>
          <p:cNvPr id="6" name="Тақырып 1"/>
          <p:cNvSpPr>
            <a:spLocks noGrp="1"/>
          </p:cNvSpPr>
          <p:nvPr>
            <p:ph type="title"/>
          </p:nvPr>
        </p:nvSpPr>
        <p:spPr>
          <a:xfrm>
            <a:off x="0" y="32273"/>
            <a:ext cx="12020773" cy="624579"/>
          </a:xfrm>
        </p:spPr>
        <p:txBody>
          <a:bodyPr>
            <a:normAutofit fontScale="90000"/>
          </a:bodyPr>
          <a:lstStyle/>
          <a:p>
            <a:pPr marL="228600" indent="-228600" algn="ctr">
              <a:spcBef>
                <a:spcPts val="1000"/>
              </a:spcBef>
            </a:pPr>
            <a:br>
              <a:rPr lang="en-US" sz="2000" b="1" dirty="0">
                <a:latin typeface="Arial" panose="020B0604020202020204" pitchFamily="34" charset="0"/>
                <a:cs typeface="Arial" panose="020B0604020202020204" pitchFamily="34" charset="0"/>
              </a:rPr>
            </a:br>
            <a:br>
              <a:rPr lang="en-US" sz="2000" b="1" dirty="0">
                <a:latin typeface="Arial" panose="020B0604020202020204" pitchFamily="34" charset="0"/>
                <a:cs typeface="Arial" panose="020B0604020202020204" pitchFamily="34" charset="0"/>
              </a:rPr>
            </a:br>
            <a:r>
              <a:rPr lang="en-US" sz="2000" b="1" dirty="0">
                <a:solidFill>
                  <a:schemeClr val="bg1"/>
                </a:solidFill>
                <a:latin typeface="Arial" panose="020B0604020202020204" pitchFamily="34" charset="0"/>
                <a:cs typeface="Arial" panose="020B0604020202020204" pitchFamily="34" charset="0"/>
              </a:rPr>
              <a:t>АРАЛЫҚ АТТЕСТАТТАУ ТАПСЫРМАЛАРЫНЫҢ ҮЛГІЛЕРІ </a:t>
            </a:r>
            <a:br>
              <a:rPr lang="en-US" dirty="0"/>
            </a:br>
            <a:br>
              <a:rPr lang="en-US" sz="2000" dirty="0">
                <a:solidFill>
                  <a:schemeClr val="bg1"/>
                </a:solidFill>
                <a:latin typeface="Calibri" panose="020F0502020204030204"/>
                <a:ea typeface="+mn-ea"/>
                <a:cs typeface="+mn-cs"/>
              </a:rPr>
            </a:br>
            <a:endParaRPr lang="en-US" sz="2000" dirty="0">
              <a:solidFill>
                <a:schemeClr val="bg1"/>
              </a:solidFill>
            </a:endParaRPr>
          </a:p>
        </p:txBody>
      </p:sp>
      <p:sp>
        <p:nvSpPr>
          <p:cNvPr id="8" name="Тікбұрыш 7"/>
          <p:cNvSpPr/>
          <p:nvPr/>
        </p:nvSpPr>
        <p:spPr>
          <a:xfrm>
            <a:off x="5520690" y="689125"/>
            <a:ext cx="5805825" cy="336631"/>
          </a:xfrm>
          <a:prstGeom prst="rect">
            <a:avLst/>
          </a:prstGeom>
        </p:spPr>
        <p:txBody>
          <a:bodyPr wrap="square">
            <a:spAutoFit/>
          </a:bodyPr>
          <a:lstStyle/>
          <a:p>
            <a:pPr marL="457200" algn="just">
              <a:lnSpc>
                <a:spcPct val="107000"/>
              </a:lnSpc>
              <a:spcAft>
                <a:spcPts val="800"/>
              </a:spcAft>
            </a:pPr>
            <a:r>
              <a:rPr lang="en-US" sz="1600" b="1" spc="10" dirty="0">
                <a:latin typeface="Arial" panose="020B0604020202020204" pitchFamily="34" charset="0"/>
                <a:ea typeface="Calibri" panose="020F0502020204030204" pitchFamily="34" charset="0"/>
                <a:cs typeface="Arial" panose="020B0604020202020204" pitchFamily="34" charset="0"/>
              </a:rPr>
              <a:t>оқыту қазақ тілінде жүргізілетін сыныптар   үшін</a:t>
            </a:r>
            <a:endParaRPr lang="en-US" sz="1600" dirty="0">
              <a:effectLst/>
              <a:latin typeface="Arial" panose="020B0604020202020204" pitchFamily="34" charset="0"/>
              <a:ea typeface="Calibri" panose="020F0502020204030204" pitchFamily="34" charset="0"/>
              <a:cs typeface="Arial" panose="020B0604020202020204" pitchFamily="34" charset="0"/>
            </a:endParaRPr>
          </a:p>
        </p:txBody>
      </p:sp>
      <p:graphicFrame>
        <p:nvGraphicFramePr>
          <p:cNvPr id="10" name="Кесте 9"/>
          <p:cNvGraphicFramePr>
            <a:graphicFrameLocks noGrp="1"/>
          </p:cNvGraphicFramePr>
          <p:nvPr/>
        </p:nvGraphicFramePr>
        <p:xfrm>
          <a:off x="765810" y="1284725"/>
          <a:ext cx="10835640" cy="3962142"/>
        </p:xfrm>
        <a:graphic>
          <a:graphicData uri="http://schemas.openxmlformats.org/drawingml/2006/table">
            <a:tbl>
              <a:tblPr firstRow="1" firstCol="1" bandRow="1">
                <a:tableStyleId>{5C22544A-7EE6-4342-B048-85BDC9FD1C3A}</a:tableStyleId>
              </a:tblPr>
              <a:tblGrid>
                <a:gridCol w="2996261"/>
                <a:gridCol w="7839379"/>
              </a:tblGrid>
              <a:tr h="428810">
                <a:tc>
                  <a:txBody>
                    <a:bodyPr/>
                    <a:lstStyle/>
                    <a:p>
                      <a:pPr algn="ctr" fontAlgn="base">
                        <a:lnSpc>
                          <a:spcPct val="100000"/>
                        </a:lnSpc>
                        <a:spcAft>
                          <a:spcPts val="0"/>
                        </a:spcAft>
                      </a:pPr>
                      <a:r>
                        <a:rPr lang="en-US" sz="1600" dirty="0">
                          <a:solidFill>
                            <a:schemeClr val="tx1"/>
                          </a:solidFill>
                          <a:effectLst/>
                          <a:latin typeface="Arial" panose="020B0604020202020204" pitchFamily="34" charset="0"/>
                          <a:ea typeface="Calibri" panose="020F0502020204030204" pitchFamily="34" charset="0"/>
                          <a:cs typeface="Arial" panose="020B0604020202020204" pitchFamily="34" charset="0"/>
                        </a:rPr>
                        <a:t>Дағдылар</a:t>
                      </a:r>
                      <a:endParaRPr lang="en-US" sz="16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31939" marR="31939" marT="19163" marB="1916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457200" algn="ctr">
                        <a:lnSpc>
                          <a:spcPct val="107000"/>
                        </a:lnSpc>
                        <a:spcAft>
                          <a:spcPts val="0"/>
                        </a:spcAft>
                      </a:pPr>
                      <a:r>
                        <a:rPr lang="en-US" sz="1600" dirty="0">
                          <a:solidFill>
                            <a:schemeClr val="tx1"/>
                          </a:solidFill>
                          <a:effectLst/>
                          <a:latin typeface="Arial" panose="020B0604020202020204" pitchFamily="34" charset="0"/>
                          <a:ea typeface="Times New Roman" panose="02020603050405020304" pitchFamily="18" charset="0"/>
                          <a:cs typeface="Arial" panose="020B0604020202020204" pitchFamily="34" charset="0"/>
                        </a:rPr>
                        <a:t>Тапсырмалар</a:t>
                      </a:r>
                      <a:endParaRPr lang="en-US" sz="16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r>
              <a:tr h="688142">
                <a:tc>
                  <a:txBody>
                    <a:bodyPr/>
                    <a:lstStyle/>
                    <a:p>
                      <a:pPr marL="71755" marR="71755" algn="ctr">
                        <a:lnSpc>
                          <a:spcPct val="107000"/>
                        </a:lnSpc>
                        <a:spcAft>
                          <a:spcPts val="0"/>
                        </a:spcAft>
                      </a:pPr>
                      <a:endParaRPr lang="en-US" sz="1600" b="1" dirty="0">
                        <a:solidFill>
                          <a:srgbClr val="000000"/>
                        </a:solidFill>
                        <a:effectLst/>
                        <a:latin typeface="Arial" panose="020B0604020202020204" pitchFamily="34" charset="0"/>
                        <a:ea typeface="Times New Roman" panose="02020603050405020304" pitchFamily="18" charset="0"/>
                        <a:cs typeface="Arial" panose="020B0604020202020204" pitchFamily="34" charset="0"/>
                      </a:endParaRPr>
                    </a:p>
                    <a:p>
                      <a:pPr marL="71755" marR="71755" algn="ctr">
                        <a:lnSpc>
                          <a:spcPct val="107000"/>
                        </a:lnSpc>
                        <a:spcAft>
                          <a:spcPts val="0"/>
                        </a:spcAft>
                      </a:pPr>
                      <a:r>
                        <a:rPr lang="en-US" sz="1600" b="1"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Оқылым (1 балл)</a:t>
                      </a:r>
                      <a:endParaRPr lang="en-US" sz="16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r>
                        <a:rPr lang="en-US" sz="1600" i="0" kern="1200" dirty="0">
                          <a:solidFill>
                            <a:schemeClr val="dk1"/>
                          </a:solidFill>
                          <a:effectLst/>
                          <a:latin typeface="Arial" panose="020B0604020202020204" pitchFamily="34" charset="0"/>
                          <a:ea typeface="+mn-ea"/>
                          <a:cs typeface="Arial" panose="020B0604020202020204" pitchFamily="34" charset="0"/>
                        </a:rPr>
                        <a:t>1-тапсырма. Берілген мәтінді оқып, нақты ақпараттарды табады. </a:t>
                      </a:r>
                      <a:endParaRPr lang="en-US" sz="1600" i="0" kern="1200" dirty="0">
                        <a:solidFill>
                          <a:schemeClr val="dk1"/>
                        </a:solidFill>
                        <a:effectLst/>
                        <a:latin typeface="Arial" panose="020B0604020202020204" pitchFamily="34" charset="0"/>
                        <a:ea typeface="+mn-ea"/>
                        <a:cs typeface="Arial" panose="020B0604020202020204" pitchFamily="34" charset="0"/>
                      </a:endParaRPr>
                    </a:p>
                    <a:p>
                      <a:r>
                        <a:rPr lang="en-US" sz="1600" i="0" kern="1200" dirty="0">
                          <a:solidFill>
                            <a:schemeClr val="dk1"/>
                          </a:solidFill>
                          <a:effectLst/>
                          <a:latin typeface="Arial" panose="020B0604020202020204" pitchFamily="34" charset="0"/>
                          <a:ea typeface="+mn-ea"/>
                          <a:cs typeface="Arial" panose="020B0604020202020204" pitchFamily="34" charset="0"/>
                        </a:rPr>
                        <a:t>2-тапсырма. Мәтіндегі нақты ақпараттармен мәтінді мазмұндау жоспарын құрады </a:t>
                      </a:r>
                      <a:endParaRPr lang="en-US" sz="1600" i="0" kern="1200" dirty="0">
                        <a:solidFill>
                          <a:schemeClr val="dk1"/>
                        </a:solidFill>
                        <a:effectLst/>
                        <a:latin typeface="Arial" panose="020B0604020202020204" pitchFamily="34" charset="0"/>
                        <a:ea typeface="+mn-ea"/>
                        <a:cs typeface="Arial" panose="020B0604020202020204" pitchFamily="34" charset="0"/>
                      </a:endParaRPr>
                    </a:p>
                    <a:p>
                      <a:pPr marL="457200" algn="just">
                        <a:lnSpc>
                          <a:spcPct val="107000"/>
                        </a:lnSpc>
                        <a:spcAft>
                          <a:spcPts val="0"/>
                        </a:spcAft>
                      </a:pPr>
                      <a:endParaRPr lang="en-US" sz="1600" i="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591350">
                <a:tc>
                  <a:txBody>
                    <a:bodyPr/>
                    <a:lstStyle/>
                    <a:p>
                      <a:pPr marL="71755" marR="71755" algn="ctr">
                        <a:lnSpc>
                          <a:spcPct val="107000"/>
                        </a:lnSpc>
                        <a:spcAft>
                          <a:spcPts val="0"/>
                        </a:spcAft>
                      </a:pPr>
                      <a:endParaRPr lang="en-US" sz="1600" b="1" dirty="0">
                        <a:solidFill>
                          <a:srgbClr val="000000"/>
                        </a:solidFill>
                        <a:effectLst/>
                        <a:latin typeface="Arial" panose="020B0604020202020204" pitchFamily="34" charset="0"/>
                        <a:ea typeface="Times New Roman" panose="02020603050405020304" pitchFamily="18" charset="0"/>
                        <a:cs typeface="Arial" panose="020B0604020202020204" pitchFamily="34" charset="0"/>
                      </a:endParaRPr>
                    </a:p>
                    <a:p>
                      <a:pPr marL="71755" marR="71755" algn="ctr">
                        <a:lnSpc>
                          <a:spcPct val="107000"/>
                        </a:lnSpc>
                        <a:spcAft>
                          <a:spcPts val="0"/>
                        </a:spcAft>
                      </a:pPr>
                      <a:r>
                        <a:rPr lang="en-US" sz="1600" b="1"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Жазылым (3 балл)</a:t>
                      </a:r>
                      <a:endParaRPr lang="en-US" sz="16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lvl="0" indent="0" algn="just" defTabSz="914400" rtl="0" eaLnBrk="1" fontAlgn="auto" latinLnBrk="0" hangingPunct="1">
                        <a:lnSpc>
                          <a:spcPct val="107000"/>
                        </a:lnSpc>
                        <a:spcBef>
                          <a:spcPts val="0"/>
                        </a:spcBef>
                        <a:spcAft>
                          <a:spcPts val="0"/>
                        </a:spcAft>
                        <a:buClrTx/>
                        <a:buSzTx/>
                        <a:buFontTx/>
                        <a:buNone/>
                        <a:defRPr/>
                      </a:pPr>
                      <a:r>
                        <a:rPr lang="en-US" sz="1600" i="0" kern="1200" dirty="0">
                          <a:solidFill>
                            <a:schemeClr val="dk1"/>
                          </a:solidFill>
                          <a:effectLst/>
                          <a:latin typeface="Arial" panose="020B0604020202020204" pitchFamily="34" charset="0"/>
                          <a:ea typeface="+mn-ea"/>
                          <a:cs typeface="Arial" panose="020B0604020202020204" pitchFamily="34" charset="0"/>
                        </a:rPr>
                        <a:t>«Табиғатқа саяхат туған жерді танудан басталсын» тақырыбында кіріспе, негізгі, қорытынды бөлімдерін қамтып, лексика-грамматикалық нормаларды сақтай отырып, оқылым дағдысы бойынша саяхат туралы берілген мәтіндегі оқиғаны сипаттап немесе кейіпкерді суреттеп эссе жазады </a:t>
                      </a:r>
                      <a:endParaRPr lang="en-US" sz="1600" i="0" kern="1200" dirty="0">
                        <a:solidFill>
                          <a:schemeClr val="dk1"/>
                        </a:solidFill>
                        <a:effectLst/>
                        <a:latin typeface="Arial" panose="020B0604020202020204" pitchFamily="34" charset="0"/>
                        <a:ea typeface="+mn-ea"/>
                        <a:cs typeface="Arial" panose="020B0604020202020204" pitchFamily="34" charset="0"/>
                      </a:endParaRPr>
                    </a:p>
                    <a:p>
                      <a:pPr marL="0" indent="0" algn="just">
                        <a:lnSpc>
                          <a:spcPct val="107000"/>
                        </a:lnSpc>
                        <a:spcAft>
                          <a:spcPts val="0"/>
                        </a:spcAft>
                      </a:pPr>
                      <a:endParaRPr lang="en-US" sz="1600" i="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973045">
                <a:tc>
                  <a:txBody>
                    <a:bodyPr/>
                    <a:lstStyle/>
                    <a:p>
                      <a:pPr marL="71755" marR="71755" algn="ctr">
                        <a:lnSpc>
                          <a:spcPct val="107000"/>
                        </a:lnSpc>
                        <a:spcAft>
                          <a:spcPts val="0"/>
                        </a:spcAft>
                      </a:pPr>
                      <a:endParaRPr lang="en-US" sz="1600" b="1" dirty="0">
                        <a:solidFill>
                          <a:srgbClr val="000000"/>
                        </a:solidFill>
                        <a:effectLst/>
                        <a:latin typeface="Arial" panose="020B0604020202020204" pitchFamily="34" charset="0"/>
                        <a:ea typeface="Times New Roman" panose="02020603050405020304" pitchFamily="18" charset="0"/>
                        <a:cs typeface="Arial" panose="020B0604020202020204" pitchFamily="34" charset="0"/>
                      </a:endParaRPr>
                    </a:p>
                    <a:p>
                      <a:pPr marL="71755" marR="71755" algn="ctr">
                        <a:lnSpc>
                          <a:spcPct val="107000"/>
                        </a:lnSpc>
                        <a:spcAft>
                          <a:spcPts val="0"/>
                        </a:spcAft>
                      </a:pPr>
                      <a:r>
                        <a:rPr lang="en-US" sz="1600" b="1"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Әдеби тіл нормалары</a:t>
                      </a:r>
                      <a:endParaRPr lang="en-US" sz="1600" b="1" dirty="0">
                        <a:solidFill>
                          <a:srgbClr val="000000"/>
                        </a:solidFill>
                        <a:effectLst/>
                        <a:latin typeface="Arial" panose="020B0604020202020204" pitchFamily="34" charset="0"/>
                        <a:ea typeface="Times New Roman" panose="02020603050405020304" pitchFamily="18" charset="0"/>
                        <a:cs typeface="Arial" panose="020B0604020202020204" pitchFamily="34" charset="0"/>
                      </a:endParaRPr>
                    </a:p>
                    <a:p>
                      <a:pPr marL="71755" marR="71755" algn="ctr">
                        <a:lnSpc>
                          <a:spcPct val="107000"/>
                        </a:lnSpc>
                        <a:spcAft>
                          <a:spcPts val="0"/>
                        </a:spcAft>
                      </a:pPr>
                      <a:r>
                        <a:rPr lang="en-US" sz="1600" b="1"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(1 балл)</a:t>
                      </a:r>
                      <a:endParaRPr lang="en-US" sz="16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r>
                        <a:rPr lang="en-US" sz="1600" i="0" kern="1200" dirty="0">
                          <a:solidFill>
                            <a:schemeClr val="dk1"/>
                          </a:solidFill>
                          <a:effectLst/>
                          <a:latin typeface="Arial" panose="020B0604020202020204" pitchFamily="34" charset="0"/>
                          <a:ea typeface="+mn-ea"/>
                          <a:cs typeface="Arial" panose="020B0604020202020204" pitchFamily="34" charset="0"/>
                        </a:rPr>
                        <a:t>зат есімдердің мағыналық түрлерін </a:t>
                      </a:r>
                      <a:r>
                        <a:rPr lang="en-US" sz="1600" i="0" kern="1200" dirty="0" err="1">
                          <a:solidFill>
                            <a:schemeClr val="dk1"/>
                          </a:solidFill>
                          <a:effectLst/>
                          <a:latin typeface="Arial" panose="020B0604020202020204" pitchFamily="34" charset="0"/>
                          <a:ea typeface="+mn-ea"/>
                          <a:cs typeface="Arial" panose="020B0604020202020204" pitchFamily="34" charset="0"/>
                        </a:rPr>
                        <a:t>мәнмәтін</a:t>
                      </a:r>
                      <a:r>
                        <a:rPr lang="en-US" sz="1600" i="0" kern="1200" dirty="0">
                          <a:solidFill>
                            <a:schemeClr val="dk1"/>
                          </a:solidFill>
                          <a:effectLst/>
                          <a:latin typeface="Arial" panose="020B0604020202020204" pitchFamily="34" charset="0"/>
                          <a:ea typeface="+mn-ea"/>
                          <a:cs typeface="Arial" panose="020B0604020202020204" pitchFamily="34" charset="0"/>
                        </a:rPr>
                        <a:t> аясында жалғаулар арқылы түрлендіріп қолданады.</a:t>
                      </a:r>
                      <a:endParaRPr lang="en-US" sz="1600" i="0" kern="1200" dirty="0">
                        <a:solidFill>
                          <a:schemeClr val="dk1"/>
                        </a:solidFill>
                        <a:effectLst/>
                        <a:latin typeface="Arial" panose="020B0604020202020204" pitchFamily="34" charset="0"/>
                        <a:ea typeface="+mn-ea"/>
                        <a:cs typeface="Arial" panose="020B0604020202020204" pitchFamily="34" charset="0"/>
                      </a:endParaRPr>
                    </a:p>
                    <a:p>
                      <a:r>
                        <a:rPr lang="en-US" sz="1600" i="0" kern="1200" dirty="0">
                          <a:solidFill>
                            <a:schemeClr val="dk1"/>
                          </a:solidFill>
                          <a:effectLst/>
                          <a:latin typeface="Arial" panose="020B0604020202020204" pitchFamily="34" charset="0"/>
                          <a:ea typeface="+mn-ea"/>
                          <a:cs typeface="Arial" panose="020B0604020202020204" pitchFamily="34" charset="0"/>
                        </a:rPr>
                        <a:t>Эссе мәтінінен бір зат есімді алып, септік жалғаулары арқылы түрлендіріп көрсетеді </a:t>
                      </a:r>
                      <a:endParaRPr lang="en-US" sz="1600" i="0" kern="1200" dirty="0">
                        <a:solidFill>
                          <a:schemeClr val="dk1"/>
                        </a:solidFill>
                        <a:effectLst/>
                        <a:latin typeface="Arial" panose="020B0604020202020204" pitchFamily="34" charset="0"/>
                        <a:ea typeface="+mn-ea"/>
                        <a:cs typeface="Arial" panose="020B0604020202020204" pitchFamily="34" charset="0"/>
                      </a:endParaRPr>
                    </a:p>
                    <a:p>
                      <a:pPr marL="457200" algn="just">
                        <a:lnSpc>
                          <a:spcPct val="107000"/>
                        </a:lnSpc>
                        <a:spcAft>
                          <a:spcPts val="0"/>
                        </a:spcAft>
                      </a:pPr>
                      <a:endParaRPr lang="en-US" sz="1600" i="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bl>
          </a:graphicData>
        </a:graphic>
      </p:graphicFrame>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p:cNvPicPr>
            <a:picLocks noChangeAspect="1" noChangeArrowheads="1"/>
          </p:cNvPicPr>
          <p:nvPr/>
        </p:nvPicPr>
        <p:blipFill>
          <a:blip r:embed="rId1" cstate="print">
            <a:extLst>
              <a:ext uri="{28A0092B-C50C-407E-A947-70E740481C1C}">
                <a14:useLocalDpi xmlns:a14="http://schemas.microsoft.com/office/drawing/2010/main" val="0"/>
              </a:ext>
            </a:extLst>
          </a:blip>
          <a:stretch>
            <a:fillRect/>
          </a:stretch>
        </p:blipFill>
        <p:spPr bwMode="auto">
          <a:xfrm>
            <a:off x="0" y="0"/>
            <a:ext cx="12126897" cy="585239"/>
          </a:xfrm>
          <a:prstGeom prst="rect">
            <a:avLst/>
          </a:prstGeom>
          <a:noFill/>
          <a:ln>
            <a:noFill/>
          </a:ln>
          <a:extLst>
            <a:ext uri="{909E8E84-426E-40DD-AFC4-6F175D3DCCD1}">
              <a14:hiddenFill xmlns:a14="http://schemas.microsoft.com/office/drawing/2010/main">
                <a:solidFill>
                  <a:srgbClr val="FFFFFF"/>
                </a:solidFill>
              </a14:hiddenFill>
            </a:ext>
          </a:extLst>
        </p:spPr>
      </p:pic>
      <p:sp>
        <p:nvSpPr>
          <p:cNvPr id="6" name="Тақырып 1"/>
          <p:cNvSpPr>
            <a:spLocks noGrp="1"/>
          </p:cNvSpPr>
          <p:nvPr>
            <p:ph type="title"/>
          </p:nvPr>
        </p:nvSpPr>
        <p:spPr>
          <a:xfrm>
            <a:off x="0" y="32273"/>
            <a:ext cx="12020773" cy="624579"/>
          </a:xfrm>
        </p:spPr>
        <p:txBody>
          <a:bodyPr>
            <a:normAutofit fontScale="90000"/>
          </a:bodyPr>
          <a:lstStyle/>
          <a:p>
            <a:pPr marL="228600" lvl="0" indent="-228600" algn="ctr">
              <a:spcBef>
                <a:spcPts val="1000"/>
              </a:spcBef>
            </a:pPr>
            <a:r>
              <a:rPr lang="en-US" sz="2000" b="1" dirty="0">
                <a:solidFill>
                  <a:schemeClr val="bg1"/>
                </a:solidFill>
                <a:latin typeface="Calibri" panose="020F0502020204030204" pitchFamily="34" charset="0"/>
                <a:ea typeface="+mn-ea"/>
                <a:cs typeface="Times New Roman" panose="02020603050405020304" pitchFamily="18" charset="0"/>
              </a:rPr>
              <a:t>БАҒАЛАУ КРИТЕРИЙЛЕРІ</a:t>
            </a:r>
            <a:br>
              <a:rPr lang="en-US" sz="2000" dirty="0">
                <a:solidFill>
                  <a:schemeClr val="bg1"/>
                </a:solidFill>
                <a:latin typeface="Calibri" panose="020F0502020204030204"/>
                <a:ea typeface="+mn-ea"/>
                <a:cs typeface="+mn-cs"/>
              </a:rPr>
            </a:br>
            <a:endParaRPr lang="en-US" sz="2000" dirty="0">
              <a:solidFill>
                <a:schemeClr val="bg1"/>
              </a:solidFill>
            </a:endParaRPr>
          </a:p>
        </p:txBody>
      </p:sp>
      <p:sp>
        <p:nvSpPr>
          <p:cNvPr id="8" name="Тікбұрыш 7"/>
          <p:cNvSpPr/>
          <p:nvPr/>
        </p:nvSpPr>
        <p:spPr>
          <a:xfrm>
            <a:off x="5063490" y="689125"/>
            <a:ext cx="6263025" cy="375552"/>
          </a:xfrm>
          <a:prstGeom prst="rect">
            <a:avLst/>
          </a:prstGeom>
        </p:spPr>
        <p:txBody>
          <a:bodyPr wrap="square">
            <a:spAutoFit/>
          </a:bodyPr>
          <a:lstStyle/>
          <a:p>
            <a:pPr marL="457200" algn="just">
              <a:lnSpc>
                <a:spcPct val="107000"/>
              </a:lnSpc>
              <a:spcAft>
                <a:spcPts val="800"/>
              </a:spcAft>
            </a:pPr>
            <a:r>
              <a:rPr lang="en-US" b="1" spc="10" dirty="0">
                <a:latin typeface="Calibri" panose="020F0502020204030204" pitchFamily="34" charset="0"/>
                <a:ea typeface="Calibri" panose="020F0502020204030204" pitchFamily="34" charset="0"/>
                <a:cs typeface="Times New Roman" panose="02020603050405020304" pitchFamily="18" charset="0"/>
              </a:rPr>
              <a:t>оқыту қазақ тілінде жүргізілетін сыныптар үшін</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p:txBody>
      </p:sp>
      <p:graphicFrame>
        <p:nvGraphicFramePr>
          <p:cNvPr id="10" name="Кесте 9"/>
          <p:cNvGraphicFramePr>
            <a:graphicFrameLocks noGrp="1"/>
          </p:cNvGraphicFramePr>
          <p:nvPr/>
        </p:nvGraphicFramePr>
        <p:xfrm>
          <a:off x="323961" y="1096950"/>
          <a:ext cx="11372850" cy="5315348"/>
        </p:xfrm>
        <a:graphic>
          <a:graphicData uri="http://schemas.openxmlformats.org/drawingml/2006/table">
            <a:tbl>
              <a:tblPr firstRow="1" firstCol="1" bandRow="1">
                <a:tableStyleId>{5C22544A-7EE6-4342-B048-85BDC9FD1C3A}</a:tableStyleId>
              </a:tblPr>
              <a:tblGrid>
                <a:gridCol w="1374492"/>
                <a:gridCol w="4005640"/>
                <a:gridCol w="1198605"/>
                <a:gridCol w="3768811"/>
                <a:gridCol w="1025302"/>
              </a:tblGrid>
              <a:tr h="500059">
                <a:tc>
                  <a:txBody>
                    <a:bodyPr/>
                    <a:lstStyle/>
                    <a:p>
                      <a:pPr algn="ctr">
                        <a:lnSpc>
                          <a:spcPct val="107000"/>
                        </a:lnSpc>
                        <a:spcAft>
                          <a:spcPts val="0"/>
                        </a:spcAft>
                      </a:pPr>
                      <a:r>
                        <a:rPr lang="en-US" sz="1600" b="1" dirty="0">
                          <a:solidFill>
                            <a:schemeClr val="tx1"/>
                          </a:solidFill>
                          <a:effectLst/>
                          <a:latin typeface="Arial" panose="020B0604020202020204" pitchFamily="34" charset="0"/>
                          <a:ea typeface="Calibri" panose="020F0502020204030204" pitchFamily="34" charset="0"/>
                          <a:cs typeface="Arial" panose="020B0604020202020204" pitchFamily="34" charset="0"/>
                        </a:rPr>
                        <a:t>Оқу дағдысы</a:t>
                      </a:r>
                      <a:endParaRPr lang="en-US" sz="16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a:lnSpc>
                          <a:spcPct val="107000"/>
                        </a:lnSpc>
                        <a:spcAft>
                          <a:spcPts val="0"/>
                        </a:spcAft>
                      </a:pPr>
                      <a:r>
                        <a:rPr lang="en-US" sz="1600" b="1">
                          <a:solidFill>
                            <a:schemeClr val="tx1"/>
                          </a:solidFill>
                          <a:effectLst/>
                          <a:latin typeface="Arial" panose="020B0604020202020204" pitchFamily="34" charset="0"/>
                          <a:ea typeface="Calibri" panose="020F0502020204030204" pitchFamily="34" charset="0"/>
                          <a:cs typeface="Arial" panose="020B0604020202020204" pitchFamily="34" charset="0"/>
                        </a:rPr>
                        <a:t>Бағалау критерийлері</a:t>
                      </a:r>
                      <a:endParaRPr lang="en-US" sz="16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a:lnSpc>
                          <a:spcPct val="107000"/>
                        </a:lnSpc>
                        <a:spcAft>
                          <a:spcPts val="0"/>
                        </a:spcAft>
                      </a:pPr>
                      <a:r>
                        <a:rPr lang="en-US" sz="1600" b="1" dirty="0">
                          <a:solidFill>
                            <a:schemeClr val="tx1"/>
                          </a:solidFill>
                          <a:effectLst/>
                          <a:latin typeface="Arial" panose="020B0604020202020204" pitchFamily="34" charset="0"/>
                          <a:ea typeface="Calibri" panose="020F0502020204030204" pitchFamily="34" charset="0"/>
                          <a:cs typeface="Arial" panose="020B0604020202020204" pitchFamily="34" charset="0"/>
                        </a:rPr>
                        <a:t>Тапсырма реті</a:t>
                      </a:r>
                      <a:endParaRPr lang="en-US" sz="16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a:lnSpc>
                          <a:spcPct val="107000"/>
                        </a:lnSpc>
                        <a:spcAft>
                          <a:spcPts val="0"/>
                        </a:spcAft>
                      </a:pPr>
                      <a:r>
                        <a:rPr lang="en-US" sz="1600" b="1">
                          <a:solidFill>
                            <a:schemeClr val="tx1"/>
                          </a:solidFill>
                          <a:effectLst/>
                          <a:latin typeface="Arial" panose="020B0604020202020204" pitchFamily="34" charset="0"/>
                          <a:ea typeface="Calibri" panose="020F0502020204030204" pitchFamily="34" charset="0"/>
                          <a:cs typeface="Arial" panose="020B0604020202020204" pitchFamily="34" charset="0"/>
                        </a:rPr>
                        <a:t>Дескриптор </a:t>
                      </a:r>
                      <a:endParaRPr lang="en-US" sz="16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a:lnSpc>
                          <a:spcPct val="107000"/>
                        </a:lnSpc>
                        <a:spcAft>
                          <a:spcPts val="0"/>
                        </a:spcAft>
                      </a:pPr>
                      <a:r>
                        <a:rPr lang="en-US" sz="1600" b="1" dirty="0">
                          <a:solidFill>
                            <a:schemeClr val="tx1"/>
                          </a:solidFill>
                          <a:effectLst/>
                          <a:latin typeface="Arial" panose="020B0604020202020204" pitchFamily="34" charset="0"/>
                          <a:ea typeface="Calibri" panose="020F0502020204030204" pitchFamily="34" charset="0"/>
                          <a:cs typeface="Arial" panose="020B0604020202020204" pitchFamily="34" charset="0"/>
                        </a:rPr>
                        <a:t>Балл </a:t>
                      </a:r>
                      <a:endParaRPr lang="en-US" sz="16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r>
              <a:tr h="1140604">
                <a:tc>
                  <a:txBody>
                    <a:bodyPr/>
                    <a:lstStyle/>
                    <a:p>
                      <a:pPr algn="just">
                        <a:lnSpc>
                          <a:spcPct val="107000"/>
                        </a:lnSpc>
                        <a:spcAft>
                          <a:spcPts val="0"/>
                        </a:spcAft>
                      </a:pPr>
                      <a:r>
                        <a:rPr lang="en-US" sz="1600">
                          <a:solidFill>
                            <a:schemeClr val="tx1"/>
                          </a:solidFill>
                          <a:effectLst/>
                          <a:latin typeface="Arial" panose="020B0604020202020204" pitchFamily="34" charset="0"/>
                          <a:ea typeface="Calibri" panose="020F0502020204030204" pitchFamily="34" charset="0"/>
                          <a:cs typeface="Arial" panose="020B0604020202020204" pitchFamily="34" charset="0"/>
                        </a:rPr>
                        <a:t>Оқылым </a:t>
                      </a:r>
                      <a:endParaRPr lang="en-US" sz="16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just">
                        <a:lnSpc>
                          <a:spcPct val="107000"/>
                        </a:lnSpc>
                        <a:spcAft>
                          <a:spcPts val="0"/>
                        </a:spcAft>
                      </a:pPr>
                      <a:r>
                        <a:rPr lang="en-US" sz="1600">
                          <a:effectLst/>
                          <a:latin typeface="Arial" panose="020B0604020202020204" pitchFamily="34" charset="0"/>
                          <a:ea typeface="Calibri" panose="020F0502020204030204" pitchFamily="34" charset="0"/>
                          <a:cs typeface="Arial" panose="020B0604020202020204" pitchFamily="34" charset="0"/>
                        </a:rPr>
                        <a:t>Берілген мәтіннен нақты ақпаратты табады және мазмұндау жоспарын құрастырады.</a:t>
                      </a:r>
                      <a:endParaRPr lang="en-US" sz="16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0"/>
                        </a:spcAft>
                      </a:pPr>
                      <a:r>
                        <a:rPr lang="en-US" sz="1600" dirty="0">
                          <a:effectLst/>
                          <a:latin typeface="Arial" panose="020B0604020202020204" pitchFamily="34" charset="0"/>
                          <a:ea typeface="Calibri" panose="020F0502020204030204" pitchFamily="34" charset="0"/>
                          <a:cs typeface="Arial" panose="020B0604020202020204" pitchFamily="34" charset="0"/>
                        </a:rPr>
                        <a:t>2</a:t>
                      </a:r>
                      <a:endParaRPr lang="en-US" sz="16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342900" lvl="0" indent="-342900" algn="just">
                        <a:lnSpc>
                          <a:spcPct val="107000"/>
                        </a:lnSpc>
                        <a:spcAft>
                          <a:spcPts val="0"/>
                        </a:spcAft>
                        <a:buFont typeface="Times New Roman" panose="02020603050405020304" pitchFamily="18" charset="0"/>
                        <a:buChar char="-"/>
                      </a:pPr>
                      <a:r>
                        <a:rPr lang="en-US" sz="1600">
                          <a:effectLst/>
                          <a:latin typeface="Arial" panose="020B0604020202020204" pitchFamily="34" charset="0"/>
                          <a:ea typeface="Calibri" panose="020F0502020204030204" pitchFamily="34" charset="0"/>
                          <a:cs typeface="Arial" panose="020B0604020202020204" pitchFamily="34" charset="0"/>
                        </a:rPr>
                        <a:t>әр абзацтан нақты ақпараттарды тауып жазады (0,5 балл);</a:t>
                      </a:r>
                      <a:endParaRPr lang="en-US" sz="1600">
                        <a:effectLst/>
                        <a:latin typeface="Arial" panose="020B0604020202020204" pitchFamily="34" charset="0"/>
                        <a:ea typeface="Calibri" panose="020F0502020204030204" pitchFamily="34" charset="0"/>
                        <a:cs typeface="Arial" panose="020B0604020202020204" pitchFamily="34" charset="0"/>
                      </a:endParaRPr>
                    </a:p>
                    <a:p>
                      <a:pPr marL="342900" lvl="0" indent="-342900" algn="just">
                        <a:lnSpc>
                          <a:spcPct val="107000"/>
                        </a:lnSpc>
                        <a:spcAft>
                          <a:spcPts val="0"/>
                        </a:spcAft>
                        <a:buFont typeface="Times New Roman" panose="02020603050405020304" pitchFamily="18" charset="0"/>
                        <a:buChar char="-"/>
                      </a:pPr>
                      <a:r>
                        <a:rPr lang="en-US" sz="1600">
                          <a:effectLst/>
                          <a:latin typeface="Arial" panose="020B0604020202020204" pitchFamily="34" charset="0"/>
                          <a:ea typeface="Calibri" panose="020F0502020204030204" pitchFamily="34" charset="0"/>
                          <a:cs typeface="Arial" panose="020B0604020202020204" pitchFamily="34" charset="0"/>
                        </a:rPr>
                        <a:t>мазмұндау жоспарын құрастырады (0,5 балл).</a:t>
                      </a:r>
                      <a:endParaRPr lang="en-US" sz="16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0"/>
                        </a:spcAft>
                      </a:pPr>
                      <a:r>
                        <a:rPr lang="en-US" sz="1600" dirty="0">
                          <a:effectLst/>
                          <a:latin typeface="Arial" panose="020B0604020202020204" pitchFamily="34" charset="0"/>
                          <a:ea typeface="Calibri" panose="020F0502020204030204" pitchFamily="34" charset="0"/>
                          <a:cs typeface="Arial" panose="020B0604020202020204" pitchFamily="34" charset="0"/>
                        </a:rPr>
                        <a:t>1</a:t>
                      </a:r>
                      <a:endParaRPr lang="en-US" sz="16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1612548">
                <a:tc>
                  <a:txBody>
                    <a:bodyPr/>
                    <a:lstStyle/>
                    <a:p>
                      <a:pPr algn="just">
                        <a:lnSpc>
                          <a:spcPct val="107000"/>
                        </a:lnSpc>
                        <a:spcAft>
                          <a:spcPts val="0"/>
                        </a:spcAft>
                      </a:pPr>
                      <a:r>
                        <a:rPr lang="en-US" sz="1600">
                          <a:solidFill>
                            <a:schemeClr val="tx1"/>
                          </a:solidFill>
                          <a:effectLst/>
                          <a:latin typeface="Arial" panose="020B0604020202020204" pitchFamily="34" charset="0"/>
                          <a:ea typeface="Calibri" panose="020F0502020204030204" pitchFamily="34" charset="0"/>
                          <a:cs typeface="Arial" panose="020B0604020202020204" pitchFamily="34" charset="0"/>
                        </a:rPr>
                        <a:t>Жазылым </a:t>
                      </a:r>
                      <a:endParaRPr lang="en-US" sz="1600">
                        <a:solidFill>
                          <a:schemeClr val="tx1"/>
                        </a:solidFill>
                        <a:effectLst/>
                        <a:latin typeface="Arial" panose="020B0604020202020204" pitchFamily="34" charset="0"/>
                        <a:ea typeface="Calibri" panose="020F0502020204030204" pitchFamily="34" charset="0"/>
                        <a:cs typeface="Arial" panose="020B0604020202020204" pitchFamily="34" charset="0"/>
                      </a:endParaRPr>
                    </a:p>
                    <a:p>
                      <a:pPr algn="just">
                        <a:lnSpc>
                          <a:spcPct val="107000"/>
                        </a:lnSpc>
                        <a:spcAft>
                          <a:spcPts val="0"/>
                        </a:spcAft>
                      </a:pPr>
                      <a:r>
                        <a:rPr lang="en-US" sz="1600">
                          <a:solidFill>
                            <a:schemeClr val="tx1"/>
                          </a:solidFill>
                          <a:effectLst/>
                          <a:latin typeface="Arial" panose="020B0604020202020204" pitchFamily="34" charset="0"/>
                          <a:ea typeface="Calibri" panose="020F0502020204030204" pitchFamily="34" charset="0"/>
                          <a:cs typeface="Arial" panose="020B0604020202020204" pitchFamily="34" charset="0"/>
                        </a:rPr>
                        <a:t> </a:t>
                      </a:r>
                      <a:endParaRPr lang="en-US" sz="16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just">
                        <a:lnSpc>
                          <a:spcPct val="107000"/>
                        </a:lnSpc>
                        <a:spcAft>
                          <a:spcPts val="0"/>
                        </a:spcAft>
                      </a:pPr>
                      <a:r>
                        <a:rPr lang="en-US" sz="1600" dirty="0">
                          <a:effectLst/>
                          <a:latin typeface="Arial" panose="020B0604020202020204" pitchFamily="34" charset="0"/>
                          <a:ea typeface="Calibri" panose="020F0502020204030204" pitchFamily="34" charset="0"/>
                          <a:cs typeface="Arial" panose="020B0604020202020204" pitchFamily="34" charset="0"/>
                        </a:rPr>
                        <a:t>- эссенің кіріспе, негізгі, қорытынды бөлімдерін сақтап, өзіне таныс оқиға немесе кейіпкерді сипаттап не суреттеп эссе жазады. </a:t>
                      </a:r>
                      <a:endParaRPr lang="en-US" sz="1600" dirty="0">
                        <a:effectLst/>
                        <a:latin typeface="Arial" panose="020B0604020202020204" pitchFamily="34" charset="0"/>
                        <a:ea typeface="Calibri" panose="020F0502020204030204" pitchFamily="34" charset="0"/>
                        <a:cs typeface="Arial" panose="020B0604020202020204" pitchFamily="34" charset="0"/>
                      </a:endParaRPr>
                    </a:p>
                    <a:p>
                      <a:pPr algn="just">
                        <a:lnSpc>
                          <a:spcPct val="107000"/>
                        </a:lnSpc>
                        <a:spcAft>
                          <a:spcPts val="0"/>
                        </a:spcAft>
                      </a:pPr>
                      <a:r>
                        <a:rPr lang="en-US" sz="1600" dirty="0">
                          <a:effectLst/>
                          <a:latin typeface="Arial" panose="020B0604020202020204" pitchFamily="34" charset="0"/>
                          <a:ea typeface="Calibri" panose="020F0502020204030204" pitchFamily="34" charset="0"/>
                          <a:cs typeface="Arial" panose="020B0604020202020204" pitchFamily="34" charset="0"/>
                        </a:rPr>
                        <a:t>-жазылым мәтінін орфографиялық және </a:t>
                      </a:r>
                      <a:r>
                        <a:rPr lang="en-US" sz="1600" dirty="0" err="1">
                          <a:effectLst/>
                          <a:latin typeface="Arial" panose="020B0604020202020204" pitchFamily="34" charset="0"/>
                          <a:ea typeface="Calibri" panose="020F0502020204030204" pitchFamily="34" charset="0"/>
                          <a:cs typeface="Arial" panose="020B0604020202020204" pitchFamily="34" charset="0"/>
                        </a:rPr>
                        <a:t>пунктуациялық</a:t>
                      </a:r>
                      <a:r>
                        <a:rPr lang="en-US" sz="1600" dirty="0">
                          <a:effectLst/>
                          <a:latin typeface="Arial" panose="020B0604020202020204" pitchFamily="34" charset="0"/>
                          <a:ea typeface="Calibri" panose="020F0502020204030204" pitchFamily="34" charset="0"/>
                          <a:cs typeface="Arial" panose="020B0604020202020204" pitchFamily="34" charset="0"/>
                        </a:rPr>
                        <a:t> нормаға сай жазады.</a:t>
                      </a:r>
                      <a:endParaRPr lang="en-US" sz="16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0"/>
                        </a:spcAft>
                      </a:pPr>
                      <a:r>
                        <a:rPr lang="en-US" sz="1600" dirty="0">
                          <a:effectLst/>
                          <a:latin typeface="Arial" panose="020B0604020202020204" pitchFamily="34" charset="0"/>
                          <a:ea typeface="Calibri" panose="020F0502020204030204" pitchFamily="34" charset="0"/>
                          <a:cs typeface="Arial" panose="020B0604020202020204" pitchFamily="34" charset="0"/>
                        </a:rPr>
                        <a:t>3</a:t>
                      </a:r>
                      <a:endParaRPr lang="en-US" sz="16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46990" algn="just">
                        <a:lnSpc>
                          <a:spcPct val="107000"/>
                        </a:lnSpc>
                        <a:spcAft>
                          <a:spcPts val="0"/>
                        </a:spcAft>
                      </a:pPr>
                      <a:r>
                        <a:rPr lang="en-US" sz="1600">
                          <a:effectLst/>
                          <a:latin typeface="Arial" panose="020B0604020202020204" pitchFamily="34" charset="0"/>
                          <a:ea typeface="Calibri" panose="020F0502020204030204" pitchFamily="34" charset="0"/>
                          <a:cs typeface="Arial" panose="020B0604020202020204" pitchFamily="34" charset="0"/>
                        </a:rPr>
                        <a:t>-эссенің құрылымын (кіріспе, негізгі, қорытынды) сақтап жазады (1 балл);</a:t>
                      </a:r>
                      <a:endParaRPr lang="en-US" sz="1600">
                        <a:effectLst/>
                        <a:latin typeface="Arial" panose="020B0604020202020204" pitchFamily="34" charset="0"/>
                        <a:ea typeface="Calibri" panose="020F0502020204030204" pitchFamily="34" charset="0"/>
                        <a:cs typeface="Arial" panose="020B0604020202020204" pitchFamily="34" charset="0"/>
                      </a:endParaRPr>
                    </a:p>
                    <a:p>
                      <a:pPr marL="46990" algn="just">
                        <a:lnSpc>
                          <a:spcPct val="107000"/>
                        </a:lnSpc>
                        <a:spcAft>
                          <a:spcPts val="0"/>
                        </a:spcAft>
                      </a:pPr>
                      <a:r>
                        <a:rPr lang="en-US" sz="1600">
                          <a:effectLst/>
                          <a:latin typeface="Arial" panose="020B0604020202020204" pitchFamily="34" charset="0"/>
                          <a:ea typeface="Calibri" panose="020F0502020204030204" pitchFamily="34" charset="0"/>
                          <a:cs typeface="Arial" panose="020B0604020202020204" pitchFamily="34" charset="0"/>
                        </a:rPr>
                        <a:t>-мәтіндегі оқиғаны (кейіпкерді) сипаттап не суреттеп мазмұнын толық ашады (1 балл);</a:t>
                      </a:r>
                      <a:endParaRPr lang="en-US" sz="1600">
                        <a:effectLst/>
                        <a:latin typeface="Arial" panose="020B0604020202020204" pitchFamily="34" charset="0"/>
                        <a:ea typeface="Calibri" panose="020F0502020204030204" pitchFamily="34" charset="0"/>
                        <a:cs typeface="Arial" panose="020B0604020202020204" pitchFamily="34" charset="0"/>
                      </a:endParaRPr>
                    </a:p>
                    <a:p>
                      <a:pPr marL="46990" algn="just">
                        <a:lnSpc>
                          <a:spcPct val="107000"/>
                        </a:lnSpc>
                        <a:spcAft>
                          <a:spcPts val="0"/>
                        </a:spcAft>
                      </a:pPr>
                      <a:r>
                        <a:rPr lang="en-US" sz="1600">
                          <a:effectLst/>
                          <a:latin typeface="Arial" panose="020B0604020202020204" pitchFamily="34" charset="0"/>
                          <a:ea typeface="Calibri" panose="020F0502020204030204" pitchFamily="34" charset="0"/>
                          <a:cs typeface="Arial" panose="020B0604020202020204" pitchFamily="34" charset="0"/>
                        </a:rPr>
                        <a:t>-орфографиялық, пунктуациялық нормаға сай жазады (1 балл).</a:t>
                      </a:r>
                      <a:endParaRPr lang="en-US" sz="1600">
                        <a:effectLst/>
                        <a:latin typeface="Arial" panose="020B0604020202020204" pitchFamily="34" charset="0"/>
                        <a:ea typeface="Calibri" panose="020F0502020204030204" pitchFamily="34" charset="0"/>
                        <a:cs typeface="Arial" panose="020B0604020202020204" pitchFamily="34" charset="0"/>
                      </a:endParaRPr>
                    </a:p>
                    <a:p>
                      <a:pPr marL="46990" algn="just">
                        <a:lnSpc>
                          <a:spcPct val="107000"/>
                        </a:lnSpc>
                        <a:spcAft>
                          <a:spcPts val="0"/>
                        </a:spcAft>
                      </a:pPr>
                      <a:r>
                        <a:rPr lang="en-US" sz="1600">
                          <a:effectLst/>
                          <a:latin typeface="Arial" panose="020B0604020202020204" pitchFamily="34" charset="0"/>
                          <a:ea typeface="Calibri" panose="020F0502020204030204" pitchFamily="34" charset="0"/>
                          <a:cs typeface="Arial" panose="020B0604020202020204" pitchFamily="34" charset="0"/>
                        </a:rPr>
                        <a:t> </a:t>
                      </a:r>
                      <a:endParaRPr lang="en-US" sz="16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0"/>
                        </a:spcAft>
                      </a:pPr>
                      <a:r>
                        <a:rPr lang="en-US" sz="1600" dirty="0">
                          <a:effectLst/>
                          <a:latin typeface="Arial" panose="020B0604020202020204" pitchFamily="34" charset="0"/>
                          <a:ea typeface="Calibri" panose="020F0502020204030204" pitchFamily="34" charset="0"/>
                          <a:cs typeface="Arial" panose="020B0604020202020204" pitchFamily="34" charset="0"/>
                        </a:rPr>
                        <a:t> </a:t>
                      </a:r>
                      <a:endParaRPr lang="en-US" sz="1600" dirty="0">
                        <a:effectLst/>
                        <a:latin typeface="Arial" panose="020B0604020202020204" pitchFamily="34" charset="0"/>
                        <a:ea typeface="Calibri" panose="020F0502020204030204" pitchFamily="34" charset="0"/>
                        <a:cs typeface="Arial" panose="020B0604020202020204" pitchFamily="34" charset="0"/>
                      </a:endParaRPr>
                    </a:p>
                    <a:p>
                      <a:pPr algn="ctr">
                        <a:lnSpc>
                          <a:spcPct val="107000"/>
                        </a:lnSpc>
                        <a:spcAft>
                          <a:spcPts val="0"/>
                        </a:spcAft>
                      </a:pPr>
                      <a:r>
                        <a:rPr lang="en-US" sz="1600" dirty="0">
                          <a:effectLst/>
                          <a:latin typeface="Arial" panose="020B0604020202020204" pitchFamily="34" charset="0"/>
                          <a:ea typeface="Calibri" panose="020F0502020204030204" pitchFamily="34" charset="0"/>
                          <a:cs typeface="Arial" panose="020B0604020202020204" pitchFamily="34" charset="0"/>
                        </a:rPr>
                        <a:t>3</a:t>
                      </a:r>
                      <a:endParaRPr lang="en-US" sz="1600" dirty="0">
                        <a:effectLst/>
                        <a:latin typeface="Arial" panose="020B0604020202020204" pitchFamily="34" charset="0"/>
                        <a:ea typeface="Calibri" panose="020F0502020204030204" pitchFamily="34" charset="0"/>
                        <a:cs typeface="Arial" panose="020B0604020202020204" pitchFamily="34" charset="0"/>
                      </a:endParaRPr>
                    </a:p>
                    <a:p>
                      <a:pPr algn="ctr">
                        <a:lnSpc>
                          <a:spcPct val="107000"/>
                        </a:lnSpc>
                        <a:spcAft>
                          <a:spcPts val="0"/>
                        </a:spcAft>
                      </a:pPr>
                      <a:r>
                        <a:rPr lang="en-US" sz="1600" dirty="0">
                          <a:effectLst/>
                          <a:latin typeface="Arial" panose="020B0604020202020204" pitchFamily="34" charset="0"/>
                          <a:ea typeface="Calibri" panose="020F0502020204030204" pitchFamily="34" charset="0"/>
                          <a:cs typeface="Arial" panose="020B0604020202020204" pitchFamily="34" charset="0"/>
                        </a:rPr>
                        <a:t> </a:t>
                      </a:r>
                      <a:endParaRPr lang="en-US" sz="16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1533564">
                <a:tc>
                  <a:txBody>
                    <a:bodyPr/>
                    <a:lstStyle/>
                    <a:p>
                      <a:pPr algn="just">
                        <a:lnSpc>
                          <a:spcPct val="107000"/>
                        </a:lnSpc>
                        <a:spcAft>
                          <a:spcPts val="0"/>
                        </a:spcAft>
                      </a:pPr>
                      <a:r>
                        <a:rPr lang="en-US" sz="1600" dirty="0">
                          <a:solidFill>
                            <a:schemeClr val="tx1"/>
                          </a:solidFill>
                          <a:effectLst/>
                          <a:latin typeface="Arial" panose="020B0604020202020204" pitchFamily="34" charset="0"/>
                          <a:ea typeface="Calibri" panose="020F0502020204030204" pitchFamily="34" charset="0"/>
                          <a:cs typeface="Arial" panose="020B0604020202020204" pitchFamily="34" charset="0"/>
                        </a:rPr>
                        <a:t>Әдеби тілдің нормалары</a:t>
                      </a:r>
                      <a:endParaRPr lang="en-US" sz="16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just">
                        <a:lnSpc>
                          <a:spcPct val="107000"/>
                        </a:lnSpc>
                        <a:spcAft>
                          <a:spcPts val="0"/>
                        </a:spcAft>
                      </a:pPr>
                      <a:r>
                        <a:rPr lang="en-US" sz="1600">
                          <a:effectLst/>
                          <a:latin typeface="Arial" panose="020B0604020202020204" pitchFamily="34" charset="0"/>
                          <a:ea typeface="Calibri" panose="020F0502020204030204" pitchFamily="34" charset="0"/>
                          <a:cs typeface="Arial" panose="020B0604020202020204" pitchFamily="34" charset="0"/>
                        </a:rPr>
                        <a:t>Зат есімдердің мағыналық түрлерін мәнмәтін аясында жалғаулар арқылы түрлендіріп қолданады.</a:t>
                      </a:r>
                      <a:endParaRPr lang="en-US" sz="16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0"/>
                        </a:spcAft>
                      </a:pPr>
                      <a:r>
                        <a:rPr lang="en-US" sz="1600" dirty="0">
                          <a:effectLst/>
                          <a:latin typeface="Arial" panose="020B0604020202020204" pitchFamily="34" charset="0"/>
                          <a:ea typeface="Calibri" panose="020F0502020204030204" pitchFamily="34" charset="0"/>
                          <a:cs typeface="Arial" panose="020B0604020202020204" pitchFamily="34" charset="0"/>
                        </a:rPr>
                        <a:t>1</a:t>
                      </a:r>
                      <a:endParaRPr lang="en-US" sz="16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a:lnSpc>
                          <a:spcPct val="107000"/>
                        </a:lnSpc>
                        <a:spcAft>
                          <a:spcPts val="0"/>
                        </a:spcAft>
                      </a:pPr>
                      <a:r>
                        <a:rPr lang="en-US" sz="1600">
                          <a:effectLst/>
                          <a:latin typeface="Arial" panose="020B0604020202020204" pitchFamily="34" charset="0"/>
                          <a:ea typeface="Calibri" panose="020F0502020204030204" pitchFamily="34" charset="0"/>
                          <a:cs typeface="Arial" panose="020B0604020202020204" pitchFamily="34" charset="0"/>
                        </a:rPr>
                        <a:t>-мәтіннен зат есім сөзді табады (0,25 балл);</a:t>
                      </a:r>
                      <a:endParaRPr lang="en-US" sz="1600">
                        <a:effectLst/>
                        <a:latin typeface="Arial" panose="020B0604020202020204" pitchFamily="34" charset="0"/>
                        <a:ea typeface="Calibri" panose="020F0502020204030204" pitchFamily="34" charset="0"/>
                        <a:cs typeface="Arial" panose="020B0604020202020204" pitchFamily="34" charset="0"/>
                      </a:endParaRPr>
                    </a:p>
                    <a:p>
                      <a:pPr algn="just">
                        <a:lnSpc>
                          <a:spcPct val="107000"/>
                        </a:lnSpc>
                        <a:spcAft>
                          <a:spcPts val="0"/>
                        </a:spcAft>
                      </a:pPr>
                      <a:r>
                        <a:rPr lang="en-US" sz="1600">
                          <a:effectLst/>
                          <a:latin typeface="Arial" panose="020B0604020202020204" pitchFamily="34" charset="0"/>
                          <a:ea typeface="Calibri" panose="020F0502020204030204" pitchFamily="34" charset="0"/>
                          <a:cs typeface="Arial" panose="020B0604020202020204" pitchFamily="34" charset="0"/>
                        </a:rPr>
                        <a:t>-әр септіктің жалғауын дұрыс қолданады (0,25 балл);</a:t>
                      </a:r>
                      <a:endParaRPr lang="en-US" sz="1600">
                        <a:effectLst/>
                        <a:latin typeface="Arial" panose="020B0604020202020204" pitchFamily="34" charset="0"/>
                        <a:ea typeface="Calibri" panose="020F0502020204030204" pitchFamily="34" charset="0"/>
                        <a:cs typeface="Arial" panose="020B0604020202020204" pitchFamily="34" charset="0"/>
                      </a:endParaRPr>
                    </a:p>
                    <a:p>
                      <a:pPr algn="just">
                        <a:lnSpc>
                          <a:spcPct val="107000"/>
                        </a:lnSpc>
                        <a:spcAft>
                          <a:spcPts val="0"/>
                        </a:spcAft>
                      </a:pPr>
                      <a:r>
                        <a:rPr lang="en-US" sz="1600">
                          <a:effectLst/>
                          <a:latin typeface="Arial" panose="020B0604020202020204" pitchFamily="34" charset="0"/>
                          <a:ea typeface="Calibri" panose="020F0502020204030204" pitchFamily="34" charset="0"/>
                          <a:cs typeface="Arial" panose="020B0604020202020204" pitchFamily="34" charset="0"/>
                        </a:rPr>
                        <a:t>- сауатты жазады (0,25 балл);</a:t>
                      </a:r>
                      <a:endParaRPr lang="en-US" sz="1600">
                        <a:effectLst/>
                        <a:latin typeface="Arial" panose="020B0604020202020204" pitchFamily="34" charset="0"/>
                        <a:ea typeface="Calibri" panose="020F0502020204030204" pitchFamily="34" charset="0"/>
                        <a:cs typeface="Arial" panose="020B0604020202020204" pitchFamily="34" charset="0"/>
                      </a:endParaRPr>
                    </a:p>
                    <a:p>
                      <a:pPr algn="just">
                        <a:lnSpc>
                          <a:spcPct val="107000"/>
                        </a:lnSpc>
                        <a:spcAft>
                          <a:spcPts val="0"/>
                        </a:spcAft>
                      </a:pPr>
                      <a:r>
                        <a:rPr lang="en-US" sz="1600">
                          <a:effectLst/>
                          <a:latin typeface="Arial" panose="020B0604020202020204" pitchFamily="34" charset="0"/>
                          <a:ea typeface="Calibri" panose="020F0502020204030204" pitchFamily="34" charset="0"/>
                          <a:cs typeface="Arial" panose="020B0604020202020204" pitchFamily="34" charset="0"/>
                        </a:rPr>
                        <a:t>-сұрақтарын қояды (0,25 балл).</a:t>
                      </a:r>
                      <a:endParaRPr lang="en-US" sz="16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0"/>
                        </a:spcAft>
                      </a:pPr>
                      <a:r>
                        <a:rPr lang="en-US" sz="1600" dirty="0">
                          <a:effectLst/>
                          <a:latin typeface="Arial" panose="020B0604020202020204" pitchFamily="34" charset="0"/>
                          <a:ea typeface="Calibri" panose="020F0502020204030204" pitchFamily="34" charset="0"/>
                          <a:cs typeface="Arial" panose="020B0604020202020204" pitchFamily="34" charset="0"/>
                        </a:rPr>
                        <a:t> 1</a:t>
                      </a:r>
                      <a:endParaRPr lang="en-US" sz="16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bl>
          </a:graphicData>
        </a:graphic>
      </p:graphicFrame>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p:cNvPicPr>
            <a:picLocks noChangeAspect="1" noChangeArrowheads="1"/>
          </p:cNvPicPr>
          <p:nvPr/>
        </p:nvPicPr>
        <p:blipFill>
          <a:blip r:embed="rId1" cstate="print">
            <a:extLst>
              <a:ext uri="{28A0092B-C50C-407E-A947-70E740481C1C}">
                <a14:useLocalDpi xmlns:a14="http://schemas.microsoft.com/office/drawing/2010/main" val="0"/>
              </a:ext>
            </a:extLst>
          </a:blip>
          <a:stretch>
            <a:fillRect/>
          </a:stretch>
        </p:blipFill>
        <p:spPr bwMode="auto">
          <a:xfrm>
            <a:off x="0" y="0"/>
            <a:ext cx="12126897" cy="585239"/>
          </a:xfrm>
          <a:prstGeom prst="rect">
            <a:avLst/>
          </a:prstGeom>
          <a:noFill/>
          <a:ln>
            <a:noFill/>
          </a:ln>
          <a:extLst>
            <a:ext uri="{909E8E84-426E-40DD-AFC4-6F175D3DCCD1}">
              <a14:hiddenFill xmlns:a14="http://schemas.microsoft.com/office/drawing/2010/main">
                <a:solidFill>
                  <a:srgbClr val="FFFFFF"/>
                </a:solidFill>
              </a14:hiddenFill>
            </a:ext>
          </a:extLst>
        </p:spPr>
      </p:pic>
      <p:sp>
        <p:nvSpPr>
          <p:cNvPr id="6" name="Тақырып 1"/>
          <p:cNvSpPr>
            <a:spLocks noGrp="1"/>
          </p:cNvSpPr>
          <p:nvPr>
            <p:ph type="title"/>
          </p:nvPr>
        </p:nvSpPr>
        <p:spPr>
          <a:xfrm>
            <a:off x="0" y="32273"/>
            <a:ext cx="12020773" cy="624579"/>
          </a:xfrm>
        </p:spPr>
        <p:txBody>
          <a:bodyPr>
            <a:normAutofit fontScale="90000"/>
          </a:bodyPr>
          <a:lstStyle/>
          <a:p>
            <a:pPr marL="228600" indent="-228600" algn="ctr">
              <a:spcBef>
                <a:spcPts val="1000"/>
              </a:spcBef>
            </a:pPr>
            <a:br>
              <a:rPr lang="en-US" sz="2000" b="1" dirty="0">
                <a:latin typeface="Arial" panose="020B0604020202020204" pitchFamily="34" charset="0"/>
                <a:cs typeface="Arial" panose="020B0604020202020204" pitchFamily="34" charset="0"/>
              </a:rPr>
            </a:br>
            <a:br>
              <a:rPr lang="en-US" sz="2000" b="1" dirty="0">
                <a:latin typeface="Arial" panose="020B0604020202020204" pitchFamily="34" charset="0"/>
                <a:cs typeface="Arial" panose="020B0604020202020204" pitchFamily="34" charset="0"/>
              </a:rPr>
            </a:br>
            <a:r>
              <a:rPr lang="en-US" sz="2000" b="1" dirty="0">
                <a:solidFill>
                  <a:schemeClr val="bg1"/>
                </a:solidFill>
                <a:latin typeface="Arial" panose="020B0604020202020204" pitchFamily="34" charset="0"/>
                <a:cs typeface="Arial" panose="020B0604020202020204" pitchFamily="34" charset="0"/>
              </a:rPr>
              <a:t>АРАЛЫҚ АТТЕСТАТТАУ ТАПСЫРМАЛАРЫНЫҢ ҮЛГІЛЕРІ </a:t>
            </a:r>
            <a:br>
              <a:rPr lang="en-US" dirty="0"/>
            </a:br>
            <a:br>
              <a:rPr lang="en-US" sz="2000" dirty="0">
                <a:solidFill>
                  <a:schemeClr val="bg1"/>
                </a:solidFill>
                <a:latin typeface="Calibri" panose="020F0502020204030204"/>
                <a:ea typeface="+mn-ea"/>
                <a:cs typeface="+mn-cs"/>
              </a:rPr>
            </a:br>
            <a:endParaRPr lang="en-US" sz="2000" dirty="0">
              <a:solidFill>
                <a:schemeClr val="bg1"/>
              </a:solidFill>
            </a:endParaRPr>
          </a:p>
        </p:txBody>
      </p:sp>
      <p:sp>
        <p:nvSpPr>
          <p:cNvPr id="8" name="Тікбұрыш 7"/>
          <p:cNvSpPr/>
          <p:nvPr/>
        </p:nvSpPr>
        <p:spPr>
          <a:xfrm>
            <a:off x="5520690" y="689125"/>
            <a:ext cx="5805825" cy="375552"/>
          </a:xfrm>
          <a:prstGeom prst="rect">
            <a:avLst/>
          </a:prstGeom>
        </p:spPr>
        <p:txBody>
          <a:bodyPr wrap="square">
            <a:spAutoFit/>
          </a:bodyPr>
          <a:lstStyle/>
          <a:p>
            <a:pPr marL="457200" algn="just">
              <a:lnSpc>
                <a:spcPct val="107000"/>
              </a:lnSpc>
              <a:spcAft>
                <a:spcPts val="800"/>
              </a:spcAft>
            </a:pPr>
            <a:r>
              <a:rPr lang="en-US" b="1" spc="10" dirty="0">
                <a:latin typeface="Calibri" panose="020F0502020204030204" pitchFamily="34" charset="0"/>
                <a:ea typeface="Calibri" panose="020F0502020204030204" pitchFamily="34" charset="0"/>
                <a:cs typeface="Times New Roman" panose="02020603050405020304" pitchFamily="18" charset="0"/>
              </a:rPr>
              <a:t>                         оқыту өзге тілдегі сыныптар   үшін</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p:txBody>
      </p:sp>
      <p:graphicFrame>
        <p:nvGraphicFramePr>
          <p:cNvPr id="10" name="Кесте 9"/>
          <p:cNvGraphicFramePr>
            <a:graphicFrameLocks noGrp="1"/>
          </p:cNvGraphicFramePr>
          <p:nvPr/>
        </p:nvGraphicFramePr>
        <p:xfrm>
          <a:off x="765810" y="1284725"/>
          <a:ext cx="10835640" cy="4768719"/>
        </p:xfrm>
        <a:graphic>
          <a:graphicData uri="http://schemas.openxmlformats.org/drawingml/2006/table">
            <a:tbl>
              <a:tblPr firstRow="1" firstCol="1" bandRow="1">
                <a:tableStyleId>{5C22544A-7EE6-4342-B048-85BDC9FD1C3A}</a:tableStyleId>
              </a:tblPr>
              <a:tblGrid>
                <a:gridCol w="2996261"/>
                <a:gridCol w="7839379"/>
              </a:tblGrid>
              <a:tr h="428810">
                <a:tc>
                  <a:txBody>
                    <a:bodyPr/>
                    <a:lstStyle/>
                    <a:p>
                      <a:pPr algn="ctr" fontAlgn="base">
                        <a:lnSpc>
                          <a:spcPct val="100000"/>
                        </a:lnSpc>
                        <a:spcAft>
                          <a:spcPts val="0"/>
                        </a:spcAft>
                      </a:pPr>
                      <a:r>
                        <a:rPr lang="en-US" sz="1600" dirty="0">
                          <a:solidFill>
                            <a:schemeClr val="tx1"/>
                          </a:solidFill>
                          <a:effectLst/>
                          <a:latin typeface="Arial" panose="020B0604020202020204" pitchFamily="34" charset="0"/>
                          <a:ea typeface="Calibri" panose="020F0502020204030204" pitchFamily="34" charset="0"/>
                          <a:cs typeface="Arial" panose="020B0604020202020204" pitchFamily="34" charset="0"/>
                        </a:rPr>
                        <a:t>Дағдылар</a:t>
                      </a:r>
                      <a:endParaRPr lang="en-US" sz="16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31939" marR="31939" marT="19163" marB="1916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457200" algn="ctr">
                        <a:lnSpc>
                          <a:spcPct val="107000"/>
                        </a:lnSpc>
                        <a:spcAft>
                          <a:spcPts val="0"/>
                        </a:spcAft>
                      </a:pPr>
                      <a:r>
                        <a:rPr lang="en-US" sz="1600" dirty="0">
                          <a:solidFill>
                            <a:schemeClr val="tx1"/>
                          </a:solidFill>
                          <a:effectLst/>
                          <a:latin typeface="Arial" panose="020B0604020202020204" pitchFamily="34" charset="0"/>
                          <a:ea typeface="Times New Roman" panose="02020603050405020304" pitchFamily="18" charset="0"/>
                          <a:cs typeface="Arial" panose="020B0604020202020204" pitchFamily="34" charset="0"/>
                        </a:rPr>
                        <a:t>Тапсырмалар</a:t>
                      </a:r>
                      <a:endParaRPr lang="en-US" sz="16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r>
              <a:tr h="688142">
                <a:tc>
                  <a:txBody>
                    <a:bodyPr/>
                    <a:lstStyle/>
                    <a:p>
                      <a:pPr marL="71755" marR="71755" algn="ctr">
                        <a:lnSpc>
                          <a:spcPct val="107000"/>
                        </a:lnSpc>
                        <a:spcAft>
                          <a:spcPts val="0"/>
                        </a:spcAft>
                      </a:pPr>
                      <a:endParaRPr lang="en-US" sz="1600" b="1" dirty="0">
                        <a:solidFill>
                          <a:srgbClr val="000000"/>
                        </a:solidFill>
                        <a:effectLst/>
                        <a:latin typeface="Arial" panose="020B0604020202020204" pitchFamily="34" charset="0"/>
                        <a:ea typeface="Times New Roman" panose="02020603050405020304" pitchFamily="18" charset="0"/>
                        <a:cs typeface="Arial" panose="020B0604020202020204" pitchFamily="34" charset="0"/>
                      </a:endParaRPr>
                    </a:p>
                    <a:p>
                      <a:pPr marL="71755" marR="71755" algn="ctr">
                        <a:lnSpc>
                          <a:spcPct val="107000"/>
                        </a:lnSpc>
                        <a:spcAft>
                          <a:spcPts val="0"/>
                        </a:spcAft>
                      </a:pPr>
                      <a:r>
                        <a:rPr lang="en-US" sz="1600" b="1" dirty="0" err="1">
                          <a:solidFill>
                            <a:srgbClr val="000000"/>
                          </a:solidFill>
                          <a:effectLst/>
                          <a:latin typeface="Arial" panose="020B0604020202020204" pitchFamily="34" charset="0"/>
                          <a:ea typeface="Times New Roman" panose="02020603050405020304" pitchFamily="18" charset="0"/>
                          <a:cs typeface="Arial" panose="020B0604020202020204" pitchFamily="34" charset="0"/>
                        </a:rPr>
                        <a:t>Тыңдалым</a:t>
                      </a:r>
                      <a:r>
                        <a:rPr lang="en-US" sz="1600" b="1"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(0,5 балл)</a:t>
                      </a:r>
                      <a:endParaRPr lang="en-US" sz="16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indent="0" algn="just">
                        <a:lnSpc>
                          <a:spcPct val="107000"/>
                        </a:lnSpc>
                        <a:spcAft>
                          <a:spcPts val="0"/>
                        </a:spcAft>
                      </a:pPr>
                      <a:r>
                        <a:rPr lang="en-US" sz="1600" i="0" kern="1200" dirty="0">
                          <a:solidFill>
                            <a:schemeClr val="dk1"/>
                          </a:solidFill>
                          <a:effectLst/>
                          <a:latin typeface="Arial" panose="020B0604020202020204" pitchFamily="34" charset="0"/>
                          <a:ea typeface="+mn-ea"/>
                          <a:cs typeface="Arial" panose="020B0604020202020204" pitchFamily="34" charset="0"/>
                        </a:rPr>
                        <a:t>Мәтін тыңдап, сұрақтарға жауап береді</a:t>
                      </a:r>
                      <a:endParaRPr lang="en-US" sz="1600" i="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591350">
                <a:tc>
                  <a:txBody>
                    <a:bodyPr/>
                    <a:lstStyle/>
                    <a:p>
                      <a:pPr marL="71755" marR="71755" algn="ctr">
                        <a:lnSpc>
                          <a:spcPct val="107000"/>
                        </a:lnSpc>
                        <a:spcAft>
                          <a:spcPts val="0"/>
                        </a:spcAft>
                      </a:pPr>
                      <a:endParaRPr lang="en-US" sz="16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p>
                      <a:pPr marL="71755" marR="71755" algn="ctr">
                        <a:lnSpc>
                          <a:spcPct val="107000"/>
                        </a:lnSpc>
                        <a:spcAft>
                          <a:spcPts val="0"/>
                        </a:spcAft>
                      </a:pPr>
                      <a:r>
                        <a:rPr lang="en-US" sz="1600" dirty="0" err="1">
                          <a:solidFill>
                            <a:schemeClr val="tx1"/>
                          </a:solidFill>
                          <a:effectLst/>
                          <a:latin typeface="Arial" panose="020B0604020202020204" pitchFamily="34" charset="0"/>
                          <a:ea typeface="Times New Roman" panose="02020603050405020304" pitchFamily="18" charset="0"/>
                          <a:cs typeface="Arial" panose="020B0604020202020204" pitchFamily="34" charset="0"/>
                        </a:rPr>
                        <a:t>Айтылым</a:t>
                      </a:r>
                      <a:r>
                        <a:rPr lang="en-US" sz="1600" dirty="0">
                          <a:solidFill>
                            <a:schemeClr val="tx1"/>
                          </a:solidFill>
                          <a:effectLst/>
                          <a:latin typeface="Arial" panose="020B0604020202020204" pitchFamily="34" charset="0"/>
                          <a:ea typeface="Times New Roman" panose="02020603050405020304" pitchFamily="18" charset="0"/>
                          <a:cs typeface="Arial" panose="020B0604020202020204" pitchFamily="34" charset="0"/>
                        </a:rPr>
                        <a:t> (0,5 балл)</a:t>
                      </a:r>
                      <a:endParaRPr lang="en-US" sz="16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indent="0" algn="just">
                        <a:lnSpc>
                          <a:spcPct val="107000"/>
                        </a:lnSpc>
                        <a:spcAft>
                          <a:spcPts val="0"/>
                        </a:spcAft>
                      </a:pPr>
                      <a:r>
                        <a:rPr lang="en-US" sz="1600" i="0" kern="1200" dirty="0">
                          <a:solidFill>
                            <a:schemeClr val="dk1"/>
                          </a:solidFill>
                          <a:effectLst/>
                          <a:latin typeface="Arial" panose="020B0604020202020204" pitchFamily="34" charset="0"/>
                          <a:ea typeface="+mn-ea"/>
                          <a:cs typeface="Arial" panose="020B0604020202020204" pitchFamily="34" charset="0"/>
                        </a:rPr>
                        <a:t>Тыңдаған мәтін бойынша педагогпен диалогқа түседі </a:t>
                      </a:r>
                      <a:endParaRPr lang="en-US" sz="1600" i="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973045">
                <a:tc>
                  <a:txBody>
                    <a:bodyPr/>
                    <a:lstStyle/>
                    <a:p>
                      <a:pPr marL="71755" marR="71755" lvl="0" indent="0" algn="ctr" defTabSz="914400" rtl="0" eaLnBrk="1" fontAlgn="auto" latinLnBrk="0" hangingPunct="1">
                        <a:lnSpc>
                          <a:spcPct val="107000"/>
                        </a:lnSpc>
                        <a:spcBef>
                          <a:spcPts val="0"/>
                        </a:spcBef>
                        <a:spcAft>
                          <a:spcPts val="0"/>
                        </a:spcAft>
                        <a:buClrTx/>
                        <a:buSzTx/>
                        <a:buFontTx/>
                        <a:buNone/>
                        <a:defRPr/>
                      </a:pPr>
                      <a:endParaRPr lang="en-US" sz="1600" b="1" dirty="0">
                        <a:solidFill>
                          <a:srgbClr val="000000"/>
                        </a:solidFill>
                        <a:effectLst/>
                        <a:latin typeface="Arial" panose="020B0604020202020204" pitchFamily="34" charset="0"/>
                        <a:ea typeface="Times New Roman" panose="02020603050405020304" pitchFamily="18" charset="0"/>
                        <a:cs typeface="Arial" panose="020B0604020202020204" pitchFamily="34" charset="0"/>
                      </a:endParaRPr>
                    </a:p>
                    <a:p>
                      <a:pPr marL="71755" marR="71755" lvl="0" indent="0" algn="ctr" defTabSz="914400" rtl="0" eaLnBrk="1" fontAlgn="auto" latinLnBrk="0" hangingPunct="1">
                        <a:lnSpc>
                          <a:spcPct val="107000"/>
                        </a:lnSpc>
                        <a:spcBef>
                          <a:spcPts val="0"/>
                        </a:spcBef>
                        <a:spcAft>
                          <a:spcPts val="0"/>
                        </a:spcAft>
                        <a:buClrTx/>
                        <a:buSzTx/>
                        <a:buFontTx/>
                        <a:buNone/>
                        <a:defRPr/>
                      </a:pPr>
                      <a:r>
                        <a:rPr lang="en-US" sz="1600" b="1"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Оқылым (1 балл)</a:t>
                      </a:r>
                      <a:endParaRPr lang="en-US" sz="1600" dirty="0">
                        <a:effectLst/>
                        <a:latin typeface="Arial" panose="020B0604020202020204" pitchFamily="34" charset="0"/>
                        <a:ea typeface="Times New Roman" panose="02020603050405020304" pitchFamily="18" charset="0"/>
                        <a:cs typeface="Arial" panose="020B0604020202020204" pitchFamily="34" charset="0"/>
                      </a:endParaRPr>
                    </a:p>
                    <a:p>
                      <a:pPr marL="71755" marR="71755" algn="ctr">
                        <a:lnSpc>
                          <a:spcPct val="107000"/>
                        </a:lnSpc>
                        <a:spcAft>
                          <a:spcPts val="0"/>
                        </a:spcAft>
                      </a:pPr>
                      <a:endParaRPr lang="en-US" sz="16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r>
                        <a:rPr lang="en-US" sz="1600" i="0" kern="1200" dirty="0">
                          <a:solidFill>
                            <a:schemeClr val="dk1"/>
                          </a:solidFill>
                          <a:effectLst/>
                          <a:latin typeface="Arial" panose="020B0604020202020204" pitchFamily="34" charset="0"/>
                          <a:ea typeface="+mn-ea"/>
                          <a:cs typeface="Arial" panose="020B0604020202020204" pitchFamily="34" charset="0"/>
                        </a:rPr>
                        <a:t>1-тапсырма. Берілген мәтінді оқып, нақты ақпараттарды табады. </a:t>
                      </a:r>
                      <a:endParaRPr lang="en-US" sz="1600" i="0" kern="1200" dirty="0">
                        <a:solidFill>
                          <a:schemeClr val="dk1"/>
                        </a:solidFill>
                        <a:effectLst/>
                        <a:latin typeface="Arial" panose="020B0604020202020204" pitchFamily="34" charset="0"/>
                        <a:ea typeface="+mn-ea"/>
                        <a:cs typeface="Arial" panose="020B0604020202020204" pitchFamily="34" charset="0"/>
                      </a:endParaRPr>
                    </a:p>
                    <a:p>
                      <a:r>
                        <a:rPr lang="en-US" sz="1600" i="0" kern="1200" dirty="0">
                          <a:solidFill>
                            <a:schemeClr val="dk1"/>
                          </a:solidFill>
                          <a:effectLst/>
                          <a:latin typeface="Arial" panose="020B0604020202020204" pitchFamily="34" charset="0"/>
                          <a:ea typeface="+mn-ea"/>
                          <a:cs typeface="Arial" panose="020B0604020202020204" pitchFamily="34" charset="0"/>
                        </a:rPr>
                        <a:t>2-тапсырма. Мәтіндегі нақты ақпараттармен мәтінді мазмұндау жоспарын құрады</a:t>
                      </a:r>
                      <a:endParaRPr lang="en-US" sz="1600" i="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973045">
                <a:tc>
                  <a:txBody>
                    <a:bodyPr/>
                    <a:lstStyle/>
                    <a:p>
                      <a:pPr marL="71755" marR="71755" lvl="0" indent="0" algn="ctr" defTabSz="914400" rtl="0" eaLnBrk="1" fontAlgn="auto" latinLnBrk="0" hangingPunct="1">
                        <a:lnSpc>
                          <a:spcPct val="107000"/>
                        </a:lnSpc>
                        <a:spcBef>
                          <a:spcPts val="0"/>
                        </a:spcBef>
                        <a:spcAft>
                          <a:spcPts val="0"/>
                        </a:spcAft>
                        <a:buClrTx/>
                        <a:buSzTx/>
                        <a:buFontTx/>
                        <a:buNone/>
                        <a:defRPr/>
                      </a:pPr>
                      <a:endParaRPr lang="en-US" sz="1600" b="1" dirty="0">
                        <a:solidFill>
                          <a:srgbClr val="000000"/>
                        </a:solidFill>
                        <a:effectLst/>
                        <a:latin typeface="Arial" panose="020B0604020202020204" pitchFamily="34" charset="0"/>
                        <a:ea typeface="Times New Roman" panose="02020603050405020304" pitchFamily="18" charset="0"/>
                        <a:cs typeface="Arial" panose="020B0604020202020204" pitchFamily="34" charset="0"/>
                      </a:endParaRPr>
                    </a:p>
                    <a:p>
                      <a:pPr marL="71755" marR="71755" lvl="0" indent="0" algn="ctr" defTabSz="914400" rtl="0" eaLnBrk="1" fontAlgn="auto" latinLnBrk="0" hangingPunct="1">
                        <a:lnSpc>
                          <a:spcPct val="107000"/>
                        </a:lnSpc>
                        <a:spcBef>
                          <a:spcPts val="0"/>
                        </a:spcBef>
                        <a:spcAft>
                          <a:spcPts val="0"/>
                        </a:spcAft>
                        <a:buClrTx/>
                        <a:buSzTx/>
                        <a:buFontTx/>
                        <a:buNone/>
                        <a:defRPr/>
                      </a:pPr>
                      <a:r>
                        <a:rPr lang="en-US" sz="1600" b="1"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Жазылым (2 балл)</a:t>
                      </a:r>
                      <a:endParaRPr lang="en-US" sz="1600" dirty="0">
                        <a:effectLst/>
                        <a:latin typeface="Arial" panose="020B0604020202020204" pitchFamily="34" charset="0"/>
                        <a:ea typeface="Times New Roman" panose="02020603050405020304" pitchFamily="18" charset="0"/>
                        <a:cs typeface="Arial" panose="020B0604020202020204" pitchFamily="34" charset="0"/>
                      </a:endParaRPr>
                    </a:p>
                    <a:p>
                      <a:pPr marL="71755" marR="71755" algn="ctr">
                        <a:lnSpc>
                          <a:spcPct val="107000"/>
                        </a:lnSpc>
                        <a:spcAft>
                          <a:spcPts val="0"/>
                        </a:spcAft>
                      </a:pPr>
                      <a:endParaRPr lang="en-US" sz="16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indent="0" algn="just">
                        <a:lnSpc>
                          <a:spcPct val="107000"/>
                        </a:lnSpc>
                        <a:spcAft>
                          <a:spcPts val="0"/>
                        </a:spcAft>
                      </a:pPr>
                      <a:r>
                        <a:rPr lang="en-US" sz="1600" i="0" kern="1200" dirty="0">
                          <a:solidFill>
                            <a:schemeClr val="dk1"/>
                          </a:solidFill>
                          <a:effectLst/>
                          <a:latin typeface="Arial" panose="020B0604020202020204" pitchFamily="34" charset="0"/>
                          <a:ea typeface="+mn-ea"/>
                          <a:cs typeface="Arial" panose="020B0604020202020204" pitchFamily="34" charset="0"/>
                        </a:rPr>
                        <a:t>«Табиғатқа саяхат туған жерді танудан басталсын» тақырыбында кіріспе, негізгі, қорытынды бөлімдерін қамтып, лексика-грамматикалық нормаларды сақтай отырып, оқылым дағдысы бойынша саяхат туралы берілген мәтіндегі оқиғаны сипаттап немесе кейіпкерді суреттеп эссе жазады</a:t>
                      </a:r>
                      <a:endParaRPr lang="en-US" sz="1600" i="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973045">
                <a:tc>
                  <a:txBody>
                    <a:bodyPr/>
                    <a:lstStyle/>
                    <a:p>
                      <a:pPr marL="71755" marR="71755" lvl="0" indent="0" algn="ctr" defTabSz="914400" rtl="0" eaLnBrk="1" fontAlgn="auto" latinLnBrk="0" hangingPunct="1">
                        <a:lnSpc>
                          <a:spcPct val="107000"/>
                        </a:lnSpc>
                        <a:spcBef>
                          <a:spcPts val="0"/>
                        </a:spcBef>
                        <a:spcAft>
                          <a:spcPts val="0"/>
                        </a:spcAft>
                        <a:buClrTx/>
                        <a:buSzTx/>
                        <a:buFontTx/>
                        <a:buNone/>
                        <a:defRPr/>
                      </a:pPr>
                      <a:endParaRPr lang="en-US" sz="1600" b="1" dirty="0">
                        <a:solidFill>
                          <a:srgbClr val="000000"/>
                        </a:solidFill>
                        <a:effectLst/>
                        <a:latin typeface="Arial" panose="020B0604020202020204" pitchFamily="34" charset="0"/>
                        <a:ea typeface="Times New Roman" panose="02020603050405020304" pitchFamily="18" charset="0"/>
                        <a:cs typeface="Arial" panose="020B0604020202020204" pitchFamily="34" charset="0"/>
                      </a:endParaRPr>
                    </a:p>
                    <a:p>
                      <a:pPr marL="71755" marR="71755" lvl="0" indent="0" algn="ctr" defTabSz="914400" rtl="0" eaLnBrk="1" fontAlgn="auto" latinLnBrk="0" hangingPunct="1">
                        <a:lnSpc>
                          <a:spcPct val="107000"/>
                        </a:lnSpc>
                        <a:spcBef>
                          <a:spcPts val="0"/>
                        </a:spcBef>
                        <a:spcAft>
                          <a:spcPts val="0"/>
                        </a:spcAft>
                        <a:buClrTx/>
                        <a:buSzTx/>
                        <a:buFontTx/>
                        <a:buNone/>
                        <a:defRPr/>
                      </a:pPr>
                      <a:r>
                        <a:rPr lang="en-US" sz="1600" b="1"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Әдеби тіл нормалары</a:t>
                      </a:r>
                      <a:endParaRPr lang="en-US" sz="1600" b="1" dirty="0">
                        <a:solidFill>
                          <a:srgbClr val="000000"/>
                        </a:solidFill>
                        <a:effectLst/>
                        <a:latin typeface="Arial" panose="020B0604020202020204" pitchFamily="34" charset="0"/>
                        <a:ea typeface="Times New Roman" panose="02020603050405020304" pitchFamily="18" charset="0"/>
                        <a:cs typeface="Arial" panose="020B0604020202020204" pitchFamily="34" charset="0"/>
                      </a:endParaRPr>
                    </a:p>
                    <a:p>
                      <a:pPr marL="71755" marR="71755" lvl="0" indent="0" algn="ctr" defTabSz="914400" rtl="0" eaLnBrk="1" fontAlgn="auto" latinLnBrk="0" hangingPunct="1">
                        <a:lnSpc>
                          <a:spcPct val="107000"/>
                        </a:lnSpc>
                        <a:spcBef>
                          <a:spcPts val="0"/>
                        </a:spcBef>
                        <a:spcAft>
                          <a:spcPts val="0"/>
                        </a:spcAft>
                        <a:buClrTx/>
                        <a:buSzTx/>
                        <a:buFontTx/>
                        <a:buNone/>
                        <a:defRPr/>
                      </a:pPr>
                      <a:r>
                        <a:rPr lang="en-US" sz="1600" b="1"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(1 балл)</a:t>
                      </a:r>
                      <a:endParaRPr lang="en-US" sz="1600" dirty="0">
                        <a:effectLst/>
                        <a:latin typeface="Arial" panose="020B0604020202020204" pitchFamily="34" charset="0"/>
                        <a:ea typeface="Times New Roman" panose="02020603050405020304" pitchFamily="18" charset="0"/>
                        <a:cs typeface="Arial" panose="020B0604020202020204" pitchFamily="34" charset="0"/>
                      </a:endParaRPr>
                    </a:p>
                    <a:p>
                      <a:pPr marL="71755" marR="71755" algn="ctr">
                        <a:lnSpc>
                          <a:spcPct val="107000"/>
                        </a:lnSpc>
                        <a:spcAft>
                          <a:spcPts val="0"/>
                        </a:spcAft>
                      </a:pPr>
                      <a:endParaRPr lang="en-US" sz="16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r>
                        <a:rPr lang="en-US" sz="1600" i="0" kern="1200" dirty="0">
                          <a:solidFill>
                            <a:schemeClr val="dk1"/>
                          </a:solidFill>
                          <a:effectLst/>
                          <a:latin typeface="Arial" panose="020B0604020202020204" pitchFamily="34" charset="0"/>
                          <a:ea typeface="+mn-ea"/>
                          <a:cs typeface="Arial" panose="020B0604020202020204" pitchFamily="34" charset="0"/>
                        </a:rPr>
                        <a:t>зат есімдердің мағыналық түрлерін </a:t>
                      </a:r>
                      <a:r>
                        <a:rPr lang="en-US" sz="1600" i="0" kern="1200" dirty="0" err="1">
                          <a:solidFill>
                            <a:schemeClr val="dk1"/>
                          </a:solidFill>
                          <a:effectLst/>
                          <a:latin typeface="Arial" panose="020B0604020202020204" pitchFamily="34" charset="0"/>
                          <a:ea typeface="+mn-ea"/>
                          <a:cs typeface="Arial" panose="020B0604020202020204" pitchFamily="34" charset="0"/>
                        </a:rPr>
                        <a:t>мәнмәтін</a:t>
                      </a:r>
                      <a:r>
                        <a:rPr lang="en-US" sz="1600" i="0" kern="1200" dirty="0">
                          <a:solidFill>
                            <a:schemeClr val="dk1"/>
                          </a:solidFill>
                          <a:effectLst/>
                          <a:latin typeface="Arial" panose="020B0604020202020204" pitchFamily="34" charset="0"/>
                          <a:ea typeface="+mn-ea"/>
                          <a:cs typeface="Arial" panose="020B0604020202020204" pitchFamily="34" charset="0"/>
                        </a:rPr>
                        <a:t> аясында жалғаулар арқылы түрлендіріп қолданады.</a:t>
                      </a:r>
                      <a:endParaRPr lang="en-US" sz="1600" i="0" kern="1200" dirty="0">
                        <a:solidFill>
                          <a:schemeClr val="dk1"/>
                        </a:solidFill>
                        <a:effectLst/>
                        <a:latin typeface="Arial" panose="020B0604020202020204" pitchFamily="34" charset="0"/>
                        <a:ea typeface="+mn-ea"/>
                        <a:cs typeface="Arial" panose="020B0604020202020204" pitchFamily="34" charset="0"/>
                      </a:endParaRPr>
                    </a:p>
                    <a:p>
                      <a:r>
                        <a:rPr lang="en-US" sz="1600" i="0" kern="1200" dirty="0">
                          <a:solidFill>
                            <a:schemeClr val="dk1"/>
                          </a:solidFill>
                          <a:effectLst/>
                          <a:latin typeface="Arial" panose="020B0604020202020204" pitchFamily="34" charset="0"/>
                          <a:ea typeface="+mn-ea"/>
                          <a:cs typeface="Arial" panose="020B0604020202020204" pitchFamily="34" charset="0"/>
                        </a:rPr>
                        <a:t>Эссе мәтінінен бір зат есімді алып, септік жалғаулары арқылы түрлендіріп көрсетеді</a:t>
                      </a:r>
                      <a:endParaRPr lang="en-US" sz="1600" i="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bl>
          </a:graphicData>
        </a:graphic>
      </p:graphicFrame>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p:cNvPicPr>
            <a:picLocks noChangeAspect="1" noChangeArrowheads="1"/>
          </p:cNvPicPr>
          <p:nvPr/>
        </p:nvPicPr>
        <p:blipFill>
          <a:blip r:embed="rId1" cstate="print">
            <a:extLst>
              <a:ext uri="{28A0092B-C50C-407E-A947-70E740481C1C}">
                <a14:useLocalDpi xmlns:a14="http://schemas.microsoft.com/office/drawing/2010/main" val="0"/>
              </a:ext>
            </a:extLst>
          </a:blip>
          <a:stretch>
            <a:fillRect/>
          </a:stretch>
        </p:blipFill>
        <p:spPr bwMode="auto">
          <a:xfrm>
            <a:off x="0" y="0"/>
            <a:ext cx="12126897" cy="585239"/>
          </a:xfrm>
          <a:prstGeom prst="rect">
            <a:avLst/>
          </a:prstGeom>
          <a:noFill/>
          <a:ln>
            <a:noFill/>
          </a:ln>
          <a:extLst>
            <a:ext uri="{909E8E84-426E-40DD-AFC4-6F175D3DCCD1}">
              <a14:hiddenFill xmlns:a14="http://schemas.microsoft.com/office/drawing/2010/main">
                <a:solidFill>
                  <a:srgbClr val="FFFFFF"/>
                </a:solidFill>
              </a14:hiddenFill>
            </a:ext>
          </a:extLst>
        </p:spPr>
      </p:pic>
      <p:sp>
        <p:nvSpPr>
          <p:cNvPr id="6" name="Тақырып 1"/>
          <p:cNvSpPr>
            <a:spLocks noGrp="1"/>
          </p:cNvSpPr>
          <p:nvPr>
            <p:ph type="title"/>
          </p:nvPr>
        </p:nvSpPr>
        <p:spPr>
          <a:xfrm>
            <a:off x="0" y="32273"/>
            <a:ext cx="12020773" cy="624579"/>
          </a:xfrm>
        </p:spPr>
        <p:txBody>
          <a:bodyPr>
            <a:normAutofit fontScale="90000"/>
          </a:bodyPr>
          <a:lstStyle/>
          <a:p>
            <a:pPr marL="228600" lvl="0" indent="-228600" algn="ctr">
              <a:spcBef>
                <a:spcPts val="1000"/>
              </a:spcBef>
            </a:pPr>
            <a:r>
              <a:rPr lang="en-US" sz="2000" b="1" dirty="0">
                <a:solidFill>
                  <a:schemeClr val="bg1"/>
                </a:solidFill>
                <a:latin typeface="Calibri" panose="020F0502020204030204" pitchFamily="34" charset="0"/>
                <a:ea typeface="+mn-ea"/>
                <a:cs typeface="Times New Roman" panose="02020603050405020304" pitchFamily="18" charset="0"/>
              </a:rPr>
              <a:t>БАҒАЛАУ КРИТЕРИЙЛЕРІ</a:t>
            </a:r>
            <a:br>
              <a:rPr lang="en-US" sz="2000" dirty="0">
                <a:solidFill>
                  <a:schemeClr val="bg1"/>
                </a:solidFill>
                <a:latin typeface="Calibri" panose="020F0502020204030204"/>
                <a:ea typeface="+mn-ea"/>
                <a:cs typeface="+mn-cs"/>
              </a:rPr>
            </a:br>
            <a:endParaRPr lang="en-US" sz="2000" dirty="0">
              <a:solidFill>
                <a:schemeClr val="bg1"/>
              </a:solidFill>
            </a:endParaRPr>
          </a:p>
        </p:txBody>
      </p:sp>
      <p:sp>
        <p:nvSpPr>
          <p:cNvPr id="8" name="Тікбұрыш 7"/>
          <p:cNvSpPr/>
          <p:nvPr/>
        </p:nvSpPr>
        <p:spPr>
          <a:xfrm>
            <a:off x="5757748" y="558259"/>
            <a:ext cx="6263025" cy="375552"/>
          </a:xfrm>
          <a:prstGeom prst="rect">
            <a:avLst/>
          </a:prstGeom>
        </p:spPr>
        <p:txBody>
          <a:bodyPr wrap="square">
            <a:spAutoFit/>
          </a:bodyPr>
          <a:lstStyle/>
          <a:p>
            <a:pPr marL="457200" algn="just">
              <a:lnSpc>
                <a:spcPct val="107000"/>
              </a:lnSpc>
              <a:spcAft>
                <a:spcPts val="800"/>
              </a:spcAft>
            </a:pPr>
            <a:r>
              <a:rPr lang="en-US" b="1" spc="10" dirty="0">
                <a:latin typeface="Calibri" panose="020F0502020204030204" pitchFamily="34" charset="0"/>
                <a:ea typeface="Calibri" panose="020F0502020204030204" pitchFamily="34" charset="0"/>
                <a:cs typeface="Times New Roman" panose="02020603050405020304" pitchFamily="18" charset="0"/>
              </a:rPr>
              <a:t>оқыту өзге тілде жүргізілетін сыныптар үшін</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p:txBody>
      </p:sp>
      <p:graphicFrame>
        <p:nvGraphicFramePr>
          <p:cNvPr id="10" name="Кесте 9"/>
          <p:cNvGraphicFramePr>
            <a:graphicFrameLocks noGrp="1"/>
          </p:cNvGraphicFramePr>
          <p:nvPr/>
        </p:nvGraphicFramePr>
        <p:xfrm>
          <a:off x="323961" y="933811"/>
          <a:ext cx="11372850" cy="5740274"/>
        </p:xfrm>
        <a:graphic>
          <a:graphicData uri="http://schemas.openxmlformats.org/drawingml/2006/table">
            <a:tbl>
              <a:tblPr firstRow="1" firstCol="1" bandRow="1">
                <a:tableStyleId>{5C22544A-7EE6-4342-B048-85BDC9FD1C3A}</a:tableStyleId>
              </a:tblPr>
              <a:tblGrid>
                <a:gridCol w="1374492"/>
                <a:gridCol w="3738520"/>
                <a:gridCol w="1173892"/>
                <a:gridCol w="4399005"/>
                <a:gridCol w="686941"/>
              </a:tblGrid>
              <a:tr h="383533">
                <a:tc>
                  <a:txBody>
                    <a:bodyPr/>
                    <a:lstStyle/>
                    <a:p>
                      <a:pPr algn="ctr">
                        <a:lnSpc>
                          <a:spcPct val="107000"/>
                        </a:lnSpc>
                        <a:spcAft>
                          <a:spcPts val="0"/>
                        </a:spcAft>
                      </a:pPr>
                      <a:r>
                        <a:rPr lang="en-US" sz="1600" b="1" dirty="0">
                          <a:solidFill>
                            <a:schemeClr val="tx1"/>
                          </a:solidFill>
                          <a:effectLst/>
                          <a:latin typeface="Arial" panose="020B0604020202020204" pitchFamily="34" charset="0"/>
                          <a:ea typeface="Calibri" panose="020F0502020204030204" pitchFamily="34" charset="0"/>
                          <a:cs typeface="Arial" panose="020B0604020202020204" pitchFamily="34" charset="0"/>
                        </a:rPr>
                        <a:t>Оқу дағдысы</a:t>
                      </a:r>
                      <a:endParaRPr lang="en-US" sz="16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a:lnSpc>
                          <a:spcPct val="107000"/>
                        </a:lnSpc>
                        <a:spcAft>
                          <a:spcPts val="0"/>
                        </a:spcAft>
                      </a:pPr>
                      <a:r>
                        <a:rPr lang="en-US" sz="1600" b="1">
                          <a:solidFill>
                            <a:schemeClr val="tx1"/>
                          </a:solidFill>
                          <a:effectLst/>
                          <a:latin typeface="Arial" panose="020B0604020202020204" pitchFamily="34" charset="0"/>
                          <a:ea typeface="Calibri" panose="020F0502020204030204" pitchFamily="34" charset="0"/>
                          <a:cs typeface="Arial" panose="020B0604020202020204" pitchFamily="34" charset="0"/>
                        </a:rPr>
                        <a:t>Бағалау критерийлері</a:t>
                      </a:r>
                      <a:endParaRPr lang="en-US" sz="16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a:lnSpc>
                          <a:spcPct val="107000"/>
                        </a:lnSpc>
                        <a:spcAft>
                          <a:spcPts val="0"/>
                        </a:spcAft>
                      </a:pPr>
                      <a:r>
                        <a:rPr lang="en-US" sz="1600" b="1" dirty="0">
                          <a:solidFill>
                            <a:schemeClr val="tx1"/>
                          </a:solidFill>
                          <a:effectLst/>
                          <a:latin typeface="Arial" panose="020B0604020202020204" pitchFamily="34" charset="0"/>
                          <a:ea typeface="Calibri" panose="020F0502020204030204" pitchFamily="34" charset="0"/>
                          <a:cs typeface="Arial" panose="020B0604020202020204" pitchFamily="34" charset="0"/>
                        </a:rPr>
                        <a:t>Тапсырма реті</a:t>
                      </a:r>
                      <a:endParaRPr lang="en-US" sz="16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a:lnSpc>
                          <a:spcPct val="107000"/>
                        </a:lnSpc>
                        <a:spcAft>
                          <a:spcPts val="0"/>
                        </a:spcAft>
                      </a:pPr>
                      <a:r>
                        <a:rPr lang="en-US" sz="1600" b="1">
                          <a:solidFill>
                            <a:schemeClr val="tx1"/>
                          </a:solidFill>
                          <a:effectLst/>
                          <a:latin typeface="Arial" panose="020B0604020202020204" pitchFamily="34" charset="0"/>
                          <a:ea typeface="Calibri" panose="020F0502020204030204" pitchFamily="34" charset="0"/>
                          <a:cs typeface="Arial" panose="020B0604020202020204" pitchFamily="34" charset="0"/>
                        </a:rPr>
                        <a:t>Дескриптор </a:t>
                      </a:r>
                      <a:endParaRPr lang="en-US" sz="16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a:lnSpc>
                          <a:spcPct val="107000"/>
                        </a:lnSpc>
                        <a:spcAft>
                          <a:spcPts val="0"/>
                        </a:spcAft>
                      </a:pPr>
                      <a:r>
                        <a:rPr lang="en-US" sz="1600" b="1" dirty="0">
                          <a:solidFill>
                            <a:schemeClr val="tx1"/>
                          </a:solidFill>
                          <a:effectLst/>
                          <a:latin typeface="Arial" panose="020B0604020202020204" pitchFamily="34" charset="0"/>
                          <a:ea typeface="Calibri" panose="020F0502020204030204" pitchFamily="34" charset="0"/>
                          <a:cs typeface="Arial" panose="020B0604020202020204" pitchFamily="34" charset="0"/>
                        </a:rPr>
                        <a:t>Балл </a:t>
                      </a:r>
                      <a:endParaRPr lang="en-US" sz="16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r>
              <a:tr h="297010">
                <a:tc>
                  <a:txBody>
                    <a:bodyPr/>
                    <a:lstStyle/>
                    <a:p>
                      <a:pPr algn="just">
                        <a:lnSpc>
                          <a:spcPct val="107000"/>
                        </a:lnSpc>
                        <a:spcAft>
                          <a:spcPts val="0"/>
                        </a:spcAft>
                      </a:pPr>
                      <a:r>
                        <a:rPr lang="en-US" sz="1600" dirty="0" err="1">
                          <a:solidFill>
                            <a:schemeClr val="tx1"/>
                          </a:solidFill>
                          <a:effectLst/>
                          <a:latin typeface="Arial" panose="020B0604020202020204" pitchFamily="34" charset="0"/>
                          <a:ea typeface="Calibri" panose="020F0502020204030204" pitchFamily="34" charset="0"/>
                          <a:cs typeface="Arial" panose="020B0604020202020204" pitchFamily="34" charset="0"/>
                        </a:rPr>
                        <a:t>Тыңдалым</a:t>
                      </a:r>
                      <a:endParaRPr lang="en-US" sz="16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just">
                        <a:lnSpc>
                          <a:spcPct val="107000"/>
                        </a:lnSpc>
                        <a:spcAft>
                          <a:spcPts val="0"/>
                        </a:spcAft>
                      </a:pPr>
                      <a:r>
                        <a:rPr lang="en-US" sz="1600">
                          <a:effectLst/>
                          <a:latin typeface="Arial" panose="020B0604020202020204" pitchFamily="34" charset="0"/>
                          <a:ea typeface="Calibri" panose="020F0502020204030204" pitchFamily="34" charset="0"/>
                          <a:cs typeface="Arial" panose="020B0604020202020204" pitchFamily="34" charset="0"/>
                        </a:rPr>
                        <a:t>Мәтін тыңдап, сұрақтарға жауап береді </a:t>
                      </a:r>
                      <a:endParaRPr lang="en-US" sz="16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0"/>
                        </a:spcAft>
                      </a:pPr>
                      <a:r>
                        <a:rPr lang="en-US" sz="1600" dirty="0">
                          <a:effectLst/>
                          <a:latin typeface="Arial" panose="020B0604020202020204" pitchFamily="34" charset="0"/>
                          <a:ea typeface="Calibri" panose="020F0502020204030204" pitchFamily="34" charset="0"/>
                          <a:cs typeface="Arial" panose="020B0604020202020204" pitchFamily="34" charset="0"/>
                        </a:rPr>
                        <a:t>1</a:t>
                      </a:r>
                      <a:endParaRPr lang="en-US" sz="16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a:lnSpc>
                          <a:spcPct val="107000"/>
                        </a:lnSpc>
                        <a:spcAft>
                          <a:spcPts val="0"/>
                        </a:spcAft>
                      </a:pPr>
                      <a:r>
                        <a:rPr lang="en-US" sz="1600">
                          <a:effectLst/>
                          <a:latin typeface="Arial" panose="020B0604020202020204" pitchFamily="34" charset="0"/>
                          <a:ea typeface="Calibri" panose="020F0502020204030204" pitchFamily="34" charset="0"/>
                          <a:cs typeface="Arial" panose="020B0604020202020204" pitchFamily="34" charset="0"/>
                        </a:rPr>
                        <a:t>- сұрақтарға жауап береді;</a:t>
                      </a:r>
                      <a:endParaRPr lang="en-US" sz="16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0"/>
                        </a:spcAft>
                      </a:pPr>
                      <a:r>
                        <a:rPr lang="en-US" sz="1600" dirty="0">
                          <a:effectLst/>
                          <a:latin typeface="Arial" panose="020B0604020202020204" pitchFamily="34" charset="0"/>
                          <a:ea typeface="Calibri" panose="020F0502020204030204" pitchFamily="34" charset="0"/>
                          <a:cs typeface="Arial" panose="020B0604020202020204" pitchFamily="34" charset="0"/>
                        </a:rPr>
                        <a:t>0,5</a:t>
                      </a:r>
                      <a:endParaRPr lang="en-US" sz="16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335589">
                <a:tc>
                  <a:txBody>
                    <a:bodyPr/>
                    <a:lstStyle/>
                    <a:p>
                      <a:pPr algn="just">
                        <a:lnSpc>
                          <a:spcPct val="107000"/>
                        </a:lnSpc>
                        <a:spcAft>
                          <a:spcPts val="0"/>
                        </a:spcAft>
                      </a:pPr>
                      <a:r>
                        <a:rPr lang="en-US" sz="1600">
                          <a:solidFill>
                            <a:schemeClr val="tx1"/>
                          </a:solidFill>
                          <a:effectLst/>
                          <a:latin typeface="Arial" panose="020B0604020202020204" pitchFamily="34" charset="0"/>
                          <a:ea typeface="Calibri" panose="020F0502020204030204" pitchFamily="34" charset="0"/>
                          <a:cs typeface="Arial" panose="020B0604020202020204" pitchFamily="34" charset="0"/>
                        </a:rPr>
                        <a:t>Айтылым</a:t>
                      </a:r>
                      <a:endParaRPr lang="en-US" sz="16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just">
                        <a:lnSpc>
                          <a:spcPct val="107000"/>
                        </a:lnSpc>
                        <a:spcAft>
                          <a:spcPts val="0"/>
                        </a:spcAft>
                      </a:pPr>
                      <a:r>
                        <a:rPr lang="en-US" sz="1600">
                          <a:effectLst/>
                          <a:latin typeface="Arial" panose="020B0604020202020204" pitchFamily="34" charset="0"/>
                          <a:ea typeface="Calibri" panose="020F0502020204030204" pitchFamily="34" charset="0"/>
                          <a:cs typeface="Arial" panose="020B0604020202020204" pitchFamily="34" charset="0"/>
                        </a:rPr>
                        <a:t>Тыңдаған мәтін бойынша диалогқа түседі</a:t>
                      </a:r>
                      <a:endParaRPr lang="en-US" sz="16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0"/>
                        </a:spcAft>
                      </a:pPr>
                      <a:r>
                        <a:rPr lang="en-US" sz="1600" dirty="0">
                          <a:effectLst/>
                          <a:latin typeface="Arial" panose="020B0604020202020204" pitchFamily="34" charset="0"/>
                          <a:ea typeface="Calibri" panose="020F0502020204030204" pitchFamily="34" charset="0"/>
                          <a:cs typeface="Arial" panose="020B0604020202020204" pitchFamily="34" charset="0"/>
                        </a:rPr>
                        <a:t>1</a:t>
                      </a:r>
                      <a:endParaRPr lang="en-US" sz="16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a:lnSpc>
                          <a:spcPct val="107000"/>
                        </a:lnSpc>
                        <a:spcAft>
                          <a:spcPts val="0"/>
                        </a:spcAft>
                      </a:pPr>
                      <a:r>
                        <a:rPr lang="en-US" sz="1600" dirty="0">
                          <a:effectLst/>
                          <a:latin typeface="Arial" panose="020B0604020202020204" pitchFamily="34" charset="0"/>
                          <a:ea typeface="Calibri" panose="020F0502020204030204" pitchFamily="34" charset="0"/>
                          <a:cs typeface="Arial" panose="020B0604020202020204" pitchFamily="34" charset="0"/>
                        </a:rPr>
                        <a:t>- жұбымен жұмыс жасайды;</a:t>
                      </a:r>
                      <a:endParaRPr lang="en-US" sz="16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0"/>
                        </a:spcAft>
                      </a:pPr>
                      <a:r>
                        <a:rPr lang="en-US" sz="1600" dirty="0">
                          <a:effectLst/>
                          <a:latin typeface="Arial" panose="020B0604020202020204" pitchFamily="34" charset="0"/>
                          <a:ea typeface="Calibri" panose="020F0502020204030204" pitchFamily="34" charset="0"/>
                          <a:cs typeface="Arial" panose="020B0604020202020204" pitchFamily="34" charset="0"/>
                        </a:rPr>
                        <a:t>0,5</a:t>
                      </a:r>
                      <a:endParaRPr lang="en-US" sz="16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1017510">
                <a:tc>
                  <a:txBody>
                    <a:bodyPr/>
                    <a:lstStyle/>
                    <a:p>
                      <a:pPr algn="just">
                        <a:lnSpc>
                          <a:spcPct val="107000"/>
                        </a:lnSpc>
                        <a:spcAft>
                          <a:spcPts val="0"/>
                        </a:spcAft>
                      </a:pPr>
                      <a:r>
                        <a:rPr lang="en-US" sz="1600">
                          <a:solidFill>
                            <a:schemeClr val="tx1"/>
                          </a:solidFill>
                          <a:effectLst/>
                          <a:latin typeface="Arial" panose="020B0604020202020204" pitchFamily="34" charset="0"/>
                          <a:ea typeface="Calibri" panose="020F0502020204030204" pitchFamily="34" charset="0"/>
                          <a:cs typeface="Arial" panose="020B0604020202020204" pitchFamily="34" charset="0"/>
                        </a:rPr>
                        <a:t>Оқылым </a:t>
                      </a:r>
                      <a:endParaRPr lang="en-US" sz="16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just">
                        <a:lnSpc>
                          <a:spcPct val="107000"/>
                        </a:lnSpc>
                        <a:spcAft>
                          <a:spcPts val="0"/>
                        </a:spcAft>
                      </a:pPr>
                      <a:r>
                        <a:rPr lang="en-US" sz="1600">
                          <a:effectLst/>
                          <a:latin typeface="Arial" panose="020B0604020202020204" pitchFamily="34" charset="0"/>
                          <a:ea typeface="Calibri" panose="020F0502020204030204" pitchFamily="34" charset="0"/>
                          <a:cs typeface="Arial" panose="020B0604020202020204" pitchFamily="34" charset="0"/>
                        </a:rPr>
                        <a:t>Берілген мәтіннен нақты ақпаратты табады және мазмұндау жоспарын құрастырады.</a:t>
                      </a:r>
                      <a:endParaRPr lang="en-US" sz="16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0"/>
                        </a:spcAft>
                      </a:pPr>
                      <a:r>
                        <a:rPr lang="en-US" sz="1600" dirty="0">
                          <a:effectLst/>
                          <a:latin typeface="Arial" panose="020B0604020202020204" pitchFamily="34" charset="0"/>
                          <a:ea typeface="Calibri" panose="020F0502020204030204" pitchFamily="34" charset="0"/>
                          <a:cs typeface="Arial" panose="020B0604020202020204" pitchFamily="34" charset="0"/>
                        </a:rPr>
                        <a:t>2</a:t>
                      </a:r>
                      <a:endParaRPr lang="en-US" sz="16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342900" lvl="0" indent="-342900" algn="just">
                        <a:lnSpc>
                          <a:spcPct val="107000"/>
                        </a:lnSpc>
                        <a:spcAft>
                          <a:spcPts val="0"/>
                        </a:spcAft>
                        <a:buFont typeface="Times New Roman" panose="02020603050405020304" pitchFamily="18" charset="0"/>
                        <a:buChar char="-"/>
                      </a:pPr>
                      <a:r>
                        <a:rPr lang="en-US" sz="1600">
                          <a:effectLst/>
                          <a:latin typeface="Arial" panose="020B0604020202020204" pitchFamily="34" charset="0"/>
                          <a:ea typeface="Calibri" panose="020F0502020204030204" pitchFamily="34" charset="0"/>
                          <a:cs typeface="Arial" panose="020B0604020202020204" pitchFamily="34" charset="0"/>
                        </a:rPr>
                        <a:t>Әр абзацтан нақты ақпараттарды тауып жазады (0,5 балл);</a:t>
                      </a:r>
                      <a:endParaRPr lang="en-US" sz="1600">
                        <a:effectLst/>
                        <a:latin typeface="Arial" panose="020B0604020202020204" pitchFamily="34" charset="0"/>
                        <a:ea typeface="Calibri" panose="020F0502020204030204" pitchFamily="34" charset="0"/>
                        <a:cs typeface="Arial" panose="020B0604020202020204" pitchFamily="34" charset="0"/>
                      </a:endParaRPr>
                    </a:p>
                    <a:p>
                      <a:pPr marL="342900" lvl="0" indent="-342900" algn="just">
                        <a:lnSpc>
                          <a:spcPct val="107000"/>
                        </a:lnSpc>
                        <a:spcAft>
                          <a:spcPts val="0"/>
                        </a:spcAft>
                        <a:buFont typeface="Times New Roman" panose="02020603050405020304" pitchFamily="18" charset="0"/>
                        <a:buChar char="-"/>
                      </a:pPr>
                      <a:r>
                        <a:rPr lang="en-US" sz="1600">
                          <a:effectLst/>
                          <a:latin typeface="Arial" panose="020B0604020202020204" pitchFamily="34" charset="0"/>
                          <a:ea typeface="Calibri" panose="020F0502020204030204" pitchFamily="34" charset="0"/>
                          <a:cs typeface="Arial" panose="020B0604020202020204" pitchFamily="34" charset="0"/>
                        </a:rPr>
                        <a:t>мазмұндау жоспарын құрастырады (0,5 балл).</a:t>
                      </a:r>
                      <a:endParaRPr lang="en-US" sz="16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0"/>
                        </a:spcAft>
                      </a:pPr>
                      <a:r>
                        <a:rPr lang="en-US" sz="1600" dirty="0">
                          <a:effectLst/>
                          <a:latin typeface="Arial" panose="020B0604020202020204" pitchFamily="34" charset="0"/>
                          <a:ea typeface="Calibri" panose="020F0502020204030204" pitchFamily="34" charset="0"/>
                          <a:cs typeface="Arial" panose="020B0604020202020204" pitchFamily="34" charset="0"/>
                        </a:rPr>
                        <a:t>1</a:t>
                      </a:r>
                      <a:endParaRPr lang="en-US" sz="16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1176206">
                <a:tc>
                  <a:txBody>
                    <a:bodyPr/>
                    <a:lstStyle/>
                    <a:p>
                      <a:pPr algn="just">
                        <a:lnSpc>
                          <a:spcPct val="107000"/>
                        </a:lnSpc>
                        <a:spcAft>
                          <a:spcPts val="0"/>
                        </a:spcAft>
                      </a:pPr>
                      <a:r>
                        <a:rPr lang="en-US" sz="1600">
                          <a:solidFill>
                            <a:schemeClr val="tx1"/>
                          </a:solidFill>
                          <a:effectLst/>
                          <a:latin typeface="Arial" panose="020B0604020202020204" pitchFamily="34" charset="0"/>
                          <a:ea typeface="Calibri" panose="020F0502020204030204" pitchFamily="34" charset="0"/>
                          <a:cs typeface="Arial" panose="020B0604020202020204" pitchFamily="34" charset="0"/>
                        </a:rPr>
                        <a:t>Жазылым </a:t>
                      </a:r>
                      <a:endParaRPr lang="en-US" sz="1600">
                        <a:solidFill>
                          <a:schemeClr val="tx1"/>
                        </a:solidFill>
                        <a:effectLst/>
                        <a:latin typeface="Arial" panose="020B0604020202020204" pitchFamily="34" charset="0"/>
                        <a:ea typeface="Calibri" panose="020F0502020204030204" pitchFamily="34" charset="0"/>
                        <a:cs typeface="Arial" panose="020B0604020202020204" pitchFamily="34" charset="0"/>
                      </a:endParaRPr>
                    </a:p>
                    <a:p>
                      <a:pPr algn="just">
                        <a:lnSpc>
                          <a:spcPct val="107000"/>
                        </a:lnSpc>
                        <a:spcAft>
                          <a:spcPts val="0"/>
                        </a:spcAft>
                      </a:pPr>
                      <a:r>
                        <a:rPr lang="en-US" sz="1600">
                          <a:solidFill>
                            <a:schemeClr val="tx1"/>
                          </a:solidFill>
                          <a:effectLst/>
                          <a:latin typeface="Arial" panose="020B0604020202020204" pitchFamily="34" charset="0"/>
                          <a:ea typeface="Calibri" panose="020F0502020204030204" pitchFamily="34" charset="0"/>
                          <a:cs typeface="Arial" panose="020B0604020202020204" pitchFamily="34" charset="0"/>
                        </a:rPr>
                        <a:t> </a:t>
                      </a:r>
                      <a:endParaRPr lang="en-US" sz="16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just">
                        <a:lnSpc>
                          <a:spcPct val="107000"/>
                        </a:lnSpc>
                        <a:spcAft>
                          <a:spcPts val="0"/>
                        </a:spcAft>
                      </a:pPr>
                      <a:r>
                        <a:rPr lang="en-US" sz="1600">
                          <a:effectLst/>
                          <a:latin typeface="Arial" panose="020B0604020202020204" pitchFamily="34" charset="0"/>
                          <a:ea typeface="Calibri" panose="020F0502020204030204" pitchFamily="34" charset="0"/>
                          <a:cs typeface="Arial" panose="020B0604020202020204" pitchFamily="34" charset="0"/>
                        </a:rPr>
                        <a:t>- эссенің кіріспе, негізгі, қорытынды бөлімдерін сақтап, өзіне таныс оқиға немесе кейіпкерді сипаттап не суреттеп эссе жазады. </a:t>
                      </a:r>
                      <a:endParaRPr lang="en-US" sz="1600">
                        <a:effectLst/>
                        <a:latin typeface="Arial" panose="020B0604020202020204" pitchFamily="34" charset="0"/>
                        <a:ea typeface="Calibri" panose="020F0502020204030204" pitchFamily="34" charset="0"/>
                        <a:cs typeface="Arial" panose="020B0604020202020204" pitchFamily="34" charset="0"/>
                      </a:endParaRPr>
                    </a:p>
                    <a:p>
                      <a:pPr algn="just">
                        <a:lnSpc>
                          <a:spcPct val="107000"/>
                        </a:lnSpc>
                        <a:spcAft>
                          <a:spcPts val="0"/>
                        </a:spcAft>
                      </a:pPr>
                      <a:r>
                        <a:rPr lang="en-US" sz="1600">
                          <a:effectLst/>
                          <a:latin typeface="Arial" panose="020B0604020202020204" pitchFamily="34" charset="0"/>
                          <a:ea typeface="Calibri" panose="020F0502020204030204" pitchFamily="34" charset="0"/>
                          <a:cs typeface="Arial" panose="020B0604020202020204" pitchFamily="34" charset="0"/>
                        </a:rPr>
                        <a:t>- жазылым мәтінін орфографиялық және пунктуациялық нормаға сай жазады.</a:t>
                      </a:r>
                      <a:endParaRPr lang="en-US" sz="16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0"/>
                        </a:spcAft>
                      </a:pPr>
                      <a:r>
                        <a:rPr lang="en-US" sz="1600" dirty="0">
                          <a:effectLst/>
                          <a:latin typeface="Arial" panose="020B0604020202020204" pitchFamily="34" charset="0"/>
                          <a:ea typeface="Calibri" panose="020F0502020204030204" pitchFamily="34" charset="0"/>
                          <a:cs typeface="Arial" panose="020B0604020202020204" pitchFamily="34" charset="0"/>
                        </a:rPr>
                        <a:t>3</a:t>
                      </a:r>
                      <a:endParaRPr lang="en-US" sz="16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a:lnSpc>
                          <a:spcPct val="107000"/>
                        </a:lnSpc>
                        <a:spcAft>
                          <a:spcPts val="0"/>
                        </a:spcAft>
                      </a:pPr>
                      <a:r>
                        <a:rPr lang="en-US" sz="1600">
                          <a:effectLst/>
                          <a:latin typeface="Arial" panose="020B0604020202020204" pitchFamily="34" charset="0"/>
                          <a:ea typeface="Calibri" panose="020F0502020204030204" pitchFamily="34" charset="0"/>
                          <a:cs typeface="Arial" panose="020B0604020202020204" pitchFamily="34" charset="0"/>
                        </a:rPr>
                        <a:t>-эссенің құрылымын (кіріспе, негізгі, қорытынды) сақтап жазады (0,5 балл);</a:t>
                      </a:r>
                      <a:endParaRPr lang="en-US" sz="1600">
                        <a:effectLst/>
                        <a:latin typeface="Arial" panose="020B0604020202020204" pitchFamily="34" charset="0"/>
                        <a:ea typeface="Calibri" panose="020F0502020204030204" pitchFamily="34" charset="0"/>
                        <a:cs typeface="Arial" panose="020B0604020202020204" pitchFamily="34" charset="0"/>
                      </a:endParaRPr>
                    </a:p>
                    <a:p>
                      <a:pPr algn="just">
                        <a:lnSpc>
                          <a:spcPct val="107000"/>
                        </a:lnSpc>
                        <a:spcAft>
                          <a:spcPts val="0"/>
                        </a:spcAft>
                      </a:pPr>
                      <a:r>
                        <a:rPr lang="en-US" sz="1600">
                          <a:effectLst/>
                          <a:latin typeface="Arial" panose="020B0604020202020204" pitchFamily="34" charset="0"/>
                          <a:ea typeface="Calibri" panose="020F0502020204030204" pitchFamily="34" charset="0"/>
                          <a:cs typeface="Arial" panose="020B0604020202020204" pitchFamily="34" charset="0"/>
                        </a:rPr>
                        <a:t>-мәтіндегі оқиғаны (кейіпкерді) сипаттап не суреттеп мазмұнын толық ашады (1 балл);</a:t>
                      </a:r>
                      <a:endParaRPr lang="en-US" sz="1600">
                        <a:effectLst/>
                        <a:latin typeface="Arial" panose="020B0604020202020204" pitchFamily="34" charset="0"/>
                        <a:ea typeface="Calibri" panose="020F0502020204030204" pitchFamily="34" charset="0"/>
                        <a:cs typeface="Arial" panose="020B0604020202020204" pitchFamily="34" charset="0"/>
                      </a:endParaRPr>
                    </a:p>
                    <a:p>
                      <a:pPr algn="just">
                        <a:lnSpc>
                          <a:spcPct val="107000"/>
                        </a:lnSpc>
                        <a:spcAft>
                          <a:spcPts val="0"/>
                        </a:spcAft>
                      </a:pPr>
                      <a:r>
                        <a:rPr lang="en-US" sz="1600">
                          <a:effectLst/>
                          <a:latin typeface="Arial" panose="020B0604020202020204" pitchFamily="34" charset="0"/>
                          <a:ea typeface="Calibri" panose="020F0502020204030204" pitchFamily="34" charset="0"/>
                          <a:cs typeface="Arial" panose="020B0604020202020204" pitchFamily="34" charset="0"/>
                        </a:rPr>
                        <a:t>-орфографиялық, пунктуациялық нормаға сай жазады (0,5 балл).</a:t>
                      </a:r>
                      <a:endParaRPr lang="en-US" sz="1600">
                        <a:effectLst/>
                        <a:latin typeface="Arial" panose="020B0604020202020204" pitchFamily="34" charset="0"/>
                        <a:ea typeface="Calibri" panose="020F0502020204030204" pitchFamily="34" charset="0"/>
                        <a:cs typeface="Arial" panose="020B0604020202020204" pitchFamily="34" charset="0"/>
                      </a:endParaRPr>
                    </a:p>
                    <a:p>
                      <a:pPr algn="just">
                        <a:lnSpc>
                          <a:spcPct val="107000"/>
                        </a:lnSpc>
                        <a:spcAft>
                          <a:spcPts val="0"/>
                        </a:spcAft>
                      </a:pPr>
                      <a:r>
                        <a:rPr lang="en-US" sz="1600">
                          <a:effectLst/>
                          <a:latin typeface="Arial" panose="020B0604020202020204" pitchFamily="34" charset="0"/>
                          <a:ea typeface="Calibri" panose="020F0502020204030204" pitchFamily="34" charset="0"/>
                          <a:cs typeface="Arial" panose="020B0604020202020204" pitchFamily="34" charset="0"/>
                        </a:rPr>
                        <a:t> </a:t>
                      </a:r>
                      <a:endParaRPr lang="en-US" sz="16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0"/>
                        </a:spcAft>
                      </a:pPr>
                      <a:r>
                        <a:rPr lang="en-US" sz="1600" dirty="0">
                          <a:effectLst/>
                          <a:latin typeface="Arial" panose="020B0604020202020204" pitchFamily="34" charset="0"/>
                          <a:ea typeface="Calibri" panose="020F0502020204030204" pitchFamily="34" charset="0"/>
                          <a:cs typeface="Arial" panose="020B0604020202020204" pitchFamily="34" charset="0"/>
                        </a:rPr>
                        <a:t> </a:t>
                      </a:r>
                      <a:endParaRPr lang="en-US" sz="1600" dirty="0">
                        <a:effectLst/>
                        <a:latin typeface="Arial" panose="020B0604020202020204" pitchFamily="34" charset="0"/>
                        <a:ea typeface="Calibri" panose="020F0502020204030204" pitchFamily="34" charset="0"/>
                        <a:cs typeface="Arial" panose="020B0604020202020204" pitchFamily="34" charset="0"/>
                      </a:endParaRPr>
                    </a:p>
                    <a:p>
                      <a:pPr algn="ctr">
                        <a:lnSpc>
                          <a:spcPct val="107000"/>
                        </a:lnSpc>
                        <a:spcAft>
                          <a:spcPts val="0"/>
                        </a:spcAft>
                      </a:pPr>
                      <a:r>
                        <a:rPr lang="en-US" sz="1600" dirty="0">
                          <a:effectLst/>
                          <a:latin typeface="Arial" panose="020B0604020202020204" pitchFamily="34" charset="0"/>
                          <a:ea typeface="Calibri" panose="020F0502020204030204" pitchFamily="34" charset="0"/>
                          <a:cs typeface="Arial" panose="020B0604020202020204" pitchFamily="34" charset="0"/>
                        </a:rPr>
                        <a:t>2</a:t>
                      </a:r>
                      <a:endParaRPr lang="en-US" sz="1600" dirty="0">
                        <a:effectLst/>
                        <a:latin typeface="Arial" panose="020B0604020202020204" pitchFamily="34" charset="0"/>
                        <a:ea typeface="Calibri" panose="020F0502020204030204" pitchFamily="34" charset="0"/>
                        <a:cs typeface="Arial" panose="020B0604020202020204" pitchFamily="34" charset="0"/>
                      </a:endParaRPr>
                    </a:p>
                    <a:p>
                      <a:pPr algn="ctr">
                        <a:lnSpc>
                          <a:spcPct val="107000"/>
                        </a:lnSpc>
                        <a:spcAft>
                          <a:spcPts val="0"/>
                        </a:spcAft>
                      </a:pPr>
                      <a:r>
                        <a:rPr lang="en-US" sz="1600" dirty="0">
                          <a:effectLst/>
                          <a:latin typeface="Arial" panose="020B0604020202020204" pitchFamily="34" charset="0"/>
                          <a:ea typeface="Calibri" panose="020F0502020204030204" pitchFamily="34" charset="0"/>
                          <a:cs typeface="Arial" panose="020B0604020202020204" pitchFamily="34" charset="0"/>
                        </a:rPr>
                        <a:t> </a:t>
                      </a:r>
                      <a:endParaRPr lang="en-US" sz="16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1176206">
                <a:tc>
                  <a:txBody>
                    <a:bodyPr/>
                    <a:lstStyle/>
                    <a:p>
                      <a:pPr algn="just">
                        <a:lnSpc>
                          <a:spcPct val="107000"/>
                        </a:lnSpc>
                        <a:spcAft>
                          <a:spcPts val="0"/>
                        </a:spcAft>
                      </a:pPr>
                      <a:r>
                        <a:rPr lang="en-US" sz="1600" dirty="0">
                          <a:solidFill>
                            <a:schemeClr val="tx1"/>
                          </a:solidFill>
                          <a:effectLst/>
                          <a:latin typeface="Arial" panose="020B0604020202020204" pitchFamily="34" charset="0"/>
                          <a:ea typeface="Calibri" panose="020F0502020204030204" pitchFamily="34" charset="0"/>
                          <a:cs typeface="Arial" panose="020B0604020202020204" pitchFamily="34" charset="0"/>
                        </a:rPr>
                        <a:t>Әдеби тілдің нормалары</a:t>
                      </a:r>
                      <a:endParaRPr lang="en-US" sz="16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just">
                        <a:lnSpc>
                          <a:spcPct val="107000"/>
                        </a:lnSpc>
                        <a:spcAft>
                          <a:spcPts val="0"/>
                        </a:spcAft>
                      </a:pPr>
                      <a:r>
                        <a:rPr lang="en-US" sz="1600" dirty="0">
                          <a:effectLst/>
                          <a:latin typeface="Arial" panose="020B0604020202020204" pitchFamily="34" charset="0"/>
                          <a:ea typeface="Calibri" panose="020F0502020204030204" pitchFamily="34" charset="0"/>
                          <a:cs typeface="Arial" panose="020B0604020202020204" pitchFamily="34" charset="0"/>
                        </a:rPr>
                        <a:t>Зат есімдердің мағыналық түрлерін </a:t>
                      </a:r>
                      <a:r>
                        <a:rPr lang="en-US" sz="1600" dirty="0" err="1">
                          <a:effectLst/>
                          <a:latin typeface="Arial" panose="020B0604020202020204" pitchFamily="34" charset="0"/>
                          <a:ea typeface="Calibri" panose="020F0502020204030204" pitchFamily="34" charset="0"/>
                          <a:cs typeface="Arial" panose="020B0604020202020204" pitchFamily="34" charset="0"/>
                        </a:rPr>
                        <a:t>мәнмәтін</a:t>
                      </a:r>
                      <a:r>
                        <a:rPr lang="en-US" sz="1600" dirty="0">
                          <a:effectLst/>
                          <a:latin typeface="Arial" panose="020B0604020202020204" pitchFamily="34" charset="0"/>
                          <a:ea typeface="Calibri" panose="020F0502020204030204" pitchFamily="34" charset="0"/>
                          <a:cs typeface="Arial" panose="020B0604020202020204" pitchFamily="34" charset="0"/>
                        </a:rPr>
                        <a:t> аясында жалғаулар арқылы түрлендіріп қолданады.</a:t>
                      </a:r>
                      <a:endParaRPr lang="en-US" sz="16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0"/>
                        </a:spcAft>
                      </a:pPr>
                      <a:r>
                        <a:rPr lang="en-US" sz="1600" dirty="0">
                          <a:effectLst/>
                          <a:latin typeface="Arial" panose="020B0604020202020204" pitchFamily="34" charset="0"/>
                          <a:ea typeface="Calibri" panose="020F0502020204030204" pitchFamily="34" charset="0"/>
                          <a:cs typeface="Arial" panose="020B0604020202020204" pitchFamily="34" charset="0"/>
                        </a:rPr>
                        <a:t>1</a:t>
                      </a:r>
                      <a:endParaRPr lang="en-US" sz="16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a:lnSpc>
                          <a:spcPct val="107000"/>
                        </a:lnSpc>
                        <a:spcAft>
                          <a:spcPts val="0"/>
                        </a:spcAft>
                      </a:pPr>
                      <a:r>
                        <a:rPr lang="en-US" sz="1600">
                          <a:effectLst/>
                          <a:latin typeface="Arial" panose="020B0604020202020204" pitchFamily="34" charset="0"/>
                          <a:ea typeface="Calibri" panose="020F0502020204030204" pitchFamily="34" charset="0"/>
                          <a:cs typeface="Arial" panose="020B0604020202020204" pitchFamily="34" charset="0"/>
                        </a:rPr>
                        <a:t>- мәтіннен зат есім сөзді табады (0,25 балл);</a:t>
                      </a:r>
                      <a:endParaRPr lang="en-US" sz="1600">
                        <a:effectLst/>
                        <a:latin typeface="Arial" panose="020B0604020202020204" pitchFamily="34" charset="0"/>
                        <a:ea typeface="Calibri" panose="020F0502020204030204" pitchFamily="34" charset="0"/>
                        <a:cs typeface="Arial" panose="020B0604020202020204" pitchFamily="34" charset="0"/>
                      </a:endParaRPr>
                    </a:p>
                    <a:p>
                      <a:pPr algn="just">
                        <a:lnSpc>
                          <a:spcPct val="107000"/>
                        </a:lnSpc>
                        <a:spcAft>
                          <a:spcPts val="0"/>
                        </a:spcAft>
                      </a:pPr>
                      <a:r>
                        <a:rPr lang="en-US" sz="1600">
                          <a:effectLst/>
                          <a:latin typeface="Arial" panose="020B0604020202020204" pitchFamily="34" charset="0"/>
                          <a:ea typeface="Calibri" panose="020F0502020204030204" pitchFamily="34" charset="0"/>
                          <a:cs typeface="Arial" panose="020B0604020202020204" pitchFamily="34" charset="0"/>
                        </a:rPr>
                        <a:t>- әр септіктің жалғауын дұрыс қолданады (0,25 балл);</a:t>
                      </a:r>
                      <a:endParaRPr lang="en-US" sz="1600">
                        <a:effectLst/>
                        <a:latin typeface="Arial" panose="020B0604020202020204" pitchFamily="34" charset="0"/>
                        <a:ea typeface="Calibri" panose="020F0502020204030204" pitchFamily="34" charset="0"/>
                        <a:cs typeface="Arial" panose="020B0604020202020204" pitchFamily="34" charset="0"/>
                      </a:endParaRPr>
                    </a:p>
                    <a:p>
                      <a:pPr algn="just">
                        <a:lnSpc>
                          <a:spcPct val="107000"/>
                        </a:lnSpc>
                        <a:spcAft>
                          <a:spcPts val="0"/>
                        </a:spcAft>
                      </a:pPr>
                      <a:r>
                        <a:rPr lang="en-US" sz="1600">
                          <a:effectLst/>
                          <a:latin typeface="Arial" panose="020B0604020202020204" pitchFamily="34" charset="0"/>
                          <a:ea typeface="Calibri" panose="020F0502020204030204" pitchFamily="34" charset="0"/>
                          <a:cs typeface="Arial" panose="020B0604020202020204" pitchFamily="34" charset="0"/>
                        </a:rPr>
                        <a:t>- сауатты жазады (0,25 балл);</a:t>
                      </a:r>
                      <a:endParaRPr lang="en-US" sz="1600">
                        <a:effectLst/>
                        <a:latin typeface="Arial" panose="020B0604020202020204" pitchFamily="34" charset="0"/>
                        <a:ea typeface="Calibri" panose="020F0502020204030204" pitchFamily="34" charset="0"/>
                        <a:cs typeface="Arial" panose="020B0604020202020204" pitchFamily="34" charset="0"/>
                      </a:endParaRPr>
                    </a:p>
                    <a:p>
                      <a:pPr algn="just">
                        <a:lnSpc>
                          <a:spcPct val="107000"/>
                        </a:lnSpc>
                        <a:spcAft>
                          <a:spcPts val="0"/>
                        </a:spcAft>
                      </a:pPr>
                      <a:r>
                        <a:rPr lang="en-US" sz="1600">
                          <a:effectLst/>
                          <a:latin typeface="Arial" panose="020B0604020202020204" pitchFamily="34" charset="0"/>
                          <a:ea typeface="Calibri" panose="020F0502020204030204" pitchFamily="34" charset="0"/>
                          <a:cs typeface="Arial" panose="020B0604020202020204" pitchFamily="34" charset="0"/>
                        </a:rPr>
                        <a:t>- сұрақтарын қояды (0,25 балл).</a:t>
                      </a:r>
                      <a:endParaRPr lang="en-US" sz="16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0"/>
                        </a:spcAft>
                      </a:pPr>
                      <a:r>
                        <a:rPr lang="en-US" sz="1600" dirty="0">
                          <a:effectLst/>
                          <a:latin typeface="Arial" panose="020B0604020202020204" pitchFamily="34" charset="0"/>
                          <a:ea typeface="Calibri" panose="020F0502020204030204" pitchFamily="34" charset="0"/>
                          <a:cs typeface="Arial" panose="020B0604020202020204" pitchFamily="34" charset="0"/>
                        </a:rPr>
                        <a:t>1</a:t>
                      </a:r>
                      <a:endParaRPr lang="en-US" sz="16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bl>
          </a:graphicData>
        </a:graphic>
      </p:graphicFrame>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p:cNvPicPr>
            <a:picLocks noChangeAspect="1" noChangeArrowheads="1"/>
          </p:cNvPicPr>
          <p:nvPr/>
        </p:nvPicPr>
        <p:blipFill>
          <a:blip r:embed="rId1" cstate="print">
            <a:extLst>
              <a:ext uri="{28A0092B-C50C-407E-A947-70E740481C1C}">
                <a14:useLocalDpi xmlns:a14="http://schemas.microsoft.com/office/drawing/2010/main" val="0"/>
              </a:ext>
            </a:extLst>
          </a:blip>
          <a:stretch>
            <a:fillRect/>
          </a:stretch>
        </p:blipFill>
        <p:spPr bwMode="auto">
          <a:xfrm>
            <a:off x="0" y="0"/>
            <a:ext cx="12126897" cy="585239"/>
          </a:xfrm>
          <a:prstGeom prst="rect">
            <a:avLst/>
          </a:prstGeom>
          <a:noFill/>
          <a:ln>
            <a:noFill/>
          </a:ln>
          <a:extLst>
            <a:ext uri="{909E8E84-426E-40DD-AFC4-6F175D3DCCD1}">
              <a14:hiddenFill xmlns:a14="http://schemas.microsoft.com/office/drawing/2010/main">
                <a:solidFill>
                  <a:srgbClr val="FFFFFF"/>
                </a:solidFill>
              </a14:hiddenFill>
            </a:ext>
          </a:extLst>
        </p:spPr>
      </p:pic>
      <p:sp>
        <p:nvSpPr>
          <p:cNvPr id="6" name="Тақырып 1"/>
          <p:cNvSpPr>
            <a:spLocks noGrp="1"/>
          </p:cNvSpPr>
          <p:nvPr>
            <p:ph type="title"/>
          </p:nvPr>
        </p:nvSpPr>
        <p:spPr>
          <a:xfrm>
            <a:off x="1101687" y="154478"/>
            <a:ext cx="11921620" cy="585239"/>
          </a:xfrm>
        </p:spPr>
        <p:txBody>
          <a:bodyPr>
            <a:normAutofit fontScale="90000"/>
          </a:bodyPr>
          <a:lstStyle/>
          <a:p>
            <a:pPr algn="ctr"/>
            <a:br>
              <a:rPr lang="en-US" sz="2000" b="1" dirty="0">
                <a:latin typeface="Arial" panose="020B0604020202020204" pitchFamily="34" charset="0"/>
                <a:cs typeface="Arial" panose="020B0604020202020204" pitchFamily="34" charset="0"/>
              </a:rPr>
            </a:br>
            <a:br>
              <a:rPr lang="en-US" sz="2000" b="1" dirty="0">
                <a:latin typeface="Arial" panose="020B0604020202020204" pitchFamily="34" charset="0"/>
                <a:cs typeface="Arial" panose="020B0604020202020204" pitchFamily="34" charset="0"/>
              </a:rPr>
            </a:br>
            <a:br>
              <a:rPr lang="en-US" sz="2000" dirty="0">
                <a:solidFill>
                  <a:schemeClr val="bg1"/>
                </a:solidFill>
                <a:latin typeface="Calibri" panose="020F0502020204030204"/>
                <a:ea typeface="+mn-ea"/>
                <a:cs typeface="+mn-cs"/>
              </a:rPr>
            </a:br>
            <a:br>
              <a:rPr lang="en-US" sz="2000" dirty="0">
                <a:solidFill>
                  <a:schemeClr val="bg1"/>
                </a:solidFill>
                <a:latin typeface="Calibri" panose="020F0502020204030204"/>
                <a:ea typeface="+mn-ea"/>
                <a:cs typeface="+mn-cs"/>
              </a:rPr>
            </a:br>
            <a:br>
              <a:rPr lang="en-US" sz="2000" dirty="0">
                <a:solidFill>
                  <a:schemeClr val="bg1"/>
                </a:solidFill>
                <a:latin typeface="Calibri" panose="020F0502020204030204"/>
                <a:ea typeface="+mn-ea"/>
                <a:cs typeface="+mn-cs"/>
              </a:rPr>
            </a:br>
            <a:r>
              <a:rPr lang="en-US" sz="2000" b="1" dirty="0">
                <a:solidFill>
                  <a:schemeClr val="bg1"/>
                </a:solidFill>
                <a:latin typeface="Arial" panose="020B0604020202020204" pitchFamily="34" charset="0"/>
                <a:cs typeface="Arial" panose="020B0604020202020204" pitchFamily="34" charset="0"/>
              </a:rPr>
              <a:t>БІЛІМДІ ТЕКСЕРУ ТАПСЫРМАЛАРЫ БОЙЫНША ОРЫНДАЛҒАН  ЖҰМЫСТЫ БАҒАЛАУ </a:t>
            </a:r>
            <a:br>
              <a:rPr lang="en-US" sz="2000" dirty="0">
                <a:solidFill>
                  <a:schemeClr val="bg1"/>
                </a:solidFill>
                <a:latin typeface="Calibri" panose="020F0502020204030204"/>
                <a:ea typeface="+mn-ea"/>
                <a:cs typeface="+mn-cs"/>
              </a:rPr>
            </a:br>
            <a:br>
              <a:rPr lang="en-US" sz="2000" dirty="0">
                <a:solidFill>
                  <a:schemeClr val="bg1"/>
                </a:solidFill>
                <a:latin typeface="Calibri" panose="020F0502020204030204"/>
                <a:ea typeface="+mn-ea"/>
                <a:cs typeface="+mn-cs"/>
              </a:rPr>
            </a:br>
            <a:br>
              <a:rPr lang="en-US" sz="2000" dirty="0">
                <a:solidFill>
                  <a:schemeClr val="bg1"/>
                </a:solidFill>
                <a:latin typeface="Calibri" panose="020F0502020204030204"/>
                <a:ea typeface="+mn-ea"/>
                <a:cs typeface="+mn-cs"/>
              </a:rPr>
            </a:br>
            <a:r>
              <a:rPr lang="en-US" sz="1800" b="1" dirty="0">
                <a:latin typeface="Arial" panose="020B0604020202020204" pitchFamily="34" charset="0"/>
                <a:cs typeface="Arial" panose="020B0604020202020204" pitchFamily="34" charset="0"/>
              </a:rPr>
              <a:t>Бес балдықты 30-балдыққа ауыстыру шкаласы</a:t>
            </a:r>
            <a:br>
              <a:rPr lang="en-US" sz="1800" b="1" dirty="0">
                <a:latin typeface="Arial" panose="020B0604020202020204" pitchFamily="34" charset="0"/>
                <a:cs typeface="Arial" panose="020B0604020202020204" pitchFamily="34" charset="0"/>
              </a:rPr>
            </a:br>
            <a:r>
              <a:rPr lang="en-US" sz="1600" dirty="0">
                <a:latin typeface="Arial" panose="020B0604020202020204" pitchFamily="34" charset="0"/>
                <a:cs typeface="Arial" panose="020B0604020202020204" pitchFamily="34" charset="0"/>
              </a:rPr>
              <a:t>                                                                                                                                         </a:t>
            </a:r>
            <a:r>
              <a:rPr lang="en-US" sz="1600" b="1" i="1" dirty="0">
                <a:latin typeface="Arial" panose="020B0604020202020204" pitchFamily="34" charset="0"/>
                <a:cs typeface="Arial" panose="020B0604020202020204" pitchFamily="34" charset="0"/>
              </a:rPr>
              <a:t>(оқыту қазақ тілінде)</a:t>
            </a:r>
            <a:br>
              <a:rPr lang="en-US" sz="1600" dirty="0">
                <a:latin typeface="Arial" panose="020B0604020202020204" pitchFamily="34" charset="0"/>
                <a:cs typeface="Arial" panose="020B0604020202020204" pitchFamily="34" charset="0"/>
              </a:rPr>
            </a:br>
            <a:br>
              <a:rPr lang="en-US" dirty="0"/>
            </a:br>
            <a:endParaRPr lang="en-US" sz="2000" dirty="0">
              <a:solidFill>
                <a:schemeClr val="bg1"/>
              </a:solidFill>
            </a:endParaRPr>
          </a:p>
        </p:txBody>
      </p:sp>
      <p:graphicFrame>
        <p:nvGraphicFramePr>
          <p:cNvPr id="10" name="Кесте 9"/>
          <p:cNvGraphicFramePr>
            <a:graphicFrameLocks noGrp="1"/>
          </p:cNvGraphicFramePr>
          <p:nvPr/>
        </p:nvGraphicFramePr>
        <p:xfrm>
          <a:off x="385590" y="1322024"/>
          <a:ext cx="11285443" cy="4059302"/>
        </p:xfrm>
        <a:graphic>
          <a:graphicData uri="http://schemas.openxmlformats.org/drawingml/2006/table">
            <a:tbl>
              <a:tblPr firstRow="1" firstCol="1" bandRow="1">
                <a:tableStyleId>{5C22544A-7EE6-4342-B048-85BDC9FD1C3A}</a:tableStyleId>
              </a:tblPr>
              <a:tblGrid>
                <a:gridCol w="507382"/>
                <a:gridCol w="1510252"/>
                <a:gridCol w="3748582"/>
                <a:gridCol w="1776412"/>
                <a:gridCol w="3742815"/>
              </a:tblGrid>
              <a:tr h="0">
                <a:tc>
                  <a:txBody>
                    <a:bodyPr/>
                    <a:lstStyle/>
                    <a:p>
                      <a:pPr algn="ctr">
                        <a:lnSpc>
                          <a:spcPct val="107000"/>
                        </a:lnSpc>
                        <a:spcAft>
                          <a:spcPts val="800"/>
                        </a:spcAft>
                      </a:pPr>
                      <a:r>
                        <a:rPr lang="en-US" sz="1600" b="1" dirty="0">
                          <a:solidFill>
                            <a:schemeClr val="tx1"/>
                          </a:solidFill>
                          <a:effectLst/>
                          <a:latin typeface="Arial" panose="020B0604020202020204" pitchFamily="34" charset="0"/>
                          <a:ea typeface="Calibri" panose="020F0502020204030204" pitchFamily="34" charset="0"/>
                          <a:cs typeface="Arial" panose="020B0604020202020204" pitchFamily="34" charset="0"/>
                        </a:rPr>
                        <a:t>р/с</a:t>
                      </a:r>
                      <a:endParaRPr lang="en-US" sz="16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lvl="0" indent="0" algn="ctr" defTabSz="914400" rtl="0" eaLnBrk="1" fontAlgn="auto" latinLnBrk="0" hangingPunct="1">
                        <a:lnSpc>
                          <a:spcPct val="107000"/>
                        </a:lnSpc>
                        <a:spcBef>
                          <a:spcPts val="0"/>
                        </a:spcBef>
                        <a:spcAft>
                          <a:spcPts val="800"/>
                        </a:spcAft>
                        <a:buClrTx/>
                        <a:buSzTx/>
                        <a:buFontTx/>
                        <a:buNone/>
                        <a:defRPr/>
                      </a:pPr>
                      <a:r>
                        <a:rPr lang="en-US" sz="1600" b="1" dirty="0" err="1">
                          <a:solidFill>
                            <a:schemeClr val="tx1"/>
                          </a:solidFill>
                          <a:effectLst/>
                          <a:latin typeface="Arial" panose="020B0604020202020204" pitchFamily="34" charset="0"/>
                          <a:ea typeface="Calibri" panose="020F0502020204030204" pitchFamily="34" charset="0"/>
                          <a:cs typeface="Arial" panose="020B0604020202020204" pitchFamily="34" charset="0"/>
                        </a:rPr>
                        <a:t>Сөйлесім</a:t>
                      </a:r>
                      <a:r>
                        <a:rPr lang="en-US" sz="1600" b="1" dirty="0">
                          <a:solidFill>
                            <a:schemeClr val="tx1"/>
                          </a:solidFill>
                          <a:effectLst/>
                          <a:latin typeface="Arial" panose="020B0604020202020204" pitchFamily="34" charset="0"/>
                          <a:ea typeface="Calibri" panose="020F0502020204030204" pitchFamily="34" charset="0"/>
                          <a:cs typeface="Arial" panose="020B0604020202020204" pitchFamily="34" charset="0"/>
                        </a:rPr>
                        <a:t> әрекеті</a:t>
                      </a:r>
                      <a:endParaRPr lang="en-US" sz="16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p>
                      <a:pPr algn="ctr">
                        <a:lnSpc>
                          <a:spcPct val="107000"/>
                        </a:lnSpc>
                        <a:spcAft>
                          <a:spcPts val="800"/>
                        </a:spcAft>
                      </a:pPr>
                      <a:endParaRPr lang="en-US" sz="16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lvl="0" indent="0" algn="ctr" defTabSz="914400" rtl="0" eaLnBrk="1" fontAlgn="auto" latinLnBrk="0" hangingPunct="1">
                        <a:lnSpc>
                          <a:spcPct val="107000"/>
                        </a:lnSpc>
                        <a:spcBef>
                          <a:spcPts val="0"/>
                        </a:spcBef>
                        <a:spcAft>
                          <a:spcPts val="800"/>
                        </a:spcAft>
                        <a:buClrTx/>
                        <a:buSzTx/>
                        <a:buFontTx/>
                        <a:buNone/>
                        <a:defRPr/>
                      </a:pPr>
                      <a:r>
                        <a:rPr lang="en-US" sz="1600" b="1" dirty="0">
                          <a:solidFill>
                            <a:schemeClr val="tx1"/>
                          </a:solidFill>
                          <a:effectLst/>
                          <a:latin typeface="Arial" panose="020B0604020202020204" pitchFamily="34" charset="0"/>
                          <a:ea typeface="Calibri" panose="020F0502020204030204" pitchFamily="34" charset="0"/>
                          <a:cs typeface="Arial" panose="020B0604020202020204" pitchFamily="34" charset="0"/>
                        </a:rPr>
                        <a:t>Балл қою нормативі, ең жоғары балл</a:t>
                      </a:r>
                      <a:endParaRPr lang="en-US" sz="16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p>
                      <a:pPr algn="ctr">
                        <a:lnSpc>
                          <a:spcPct val="107000"/>
                        </a:lnSpc>
                        <a:spcAft>
                          <a:spcPts val="800"/>
                        </a:spcAft>
                      </a:pPr>
                      <a:endParaRPr lang="en-US" sz="16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lvl="0" indent="0" algn="ctr" defTabSz="914400" rtl="0" eaLnBrk="1" fontAlgn="auto" latinLnBrk="0" hangingPunct="1">
                        <a:lnSpc>
                          <a:spcPct val="107000"/>
                        </a:lnSpc>
                        <a:spcBef>
                          <a:spcPts val="0"/>
                        </a:spcBef>
                        <a:spcAft>
                          <a:spcPts val="800"/>
                        </a:spcAft>
                        <a:buClrTx/>
                        <a:buSzTx/>
                        <a:buFontTx/>
                        <a:buNone/>
                        <a:defRPr/>
                      </a:pPr>
                      <a:r>
                        <a:rPr lang="en-US" sz="1600" b="1" dirty="0">
                          <a:solidFill>
                            <a:schemeClr val="tx1"/>
                          </a:solidFill>
                          <a:effectLst/>
                          <a:latin typeface="Arial" panose="020B0604020202020204" pitchFamily="34" charset="0"/>
                          <a:ea typeface="Calibri" panose="020F0502020204030204" pitchFamily="34" charset="0"/>
                          <a:cs typeface="Arial" panose="020B0604020202020204" pitchFamily="34" charset="0"/>
                        </a:rPr>
                        <a:t>5-балдық шкала бойынша ең жоғары жиынтық балы</a:t>
                      </a:r>
                      <a:endParaRPr lang="en-US" sz="16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p>
                      <a:pPr algn="ctr">
                        <a:lnSpc>
                          <a:spcPct val="107000"/>
                        </a:lnSpc>
                        <a:spcAft>
                          <a:spcPts val="800"/>
                        </a:spcAft>
                      </a:pPr>
                      <a:endParaRPr lang="en-US" sz="16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lvl="0" indent="0" algn="ctr" defTabSz="914400" rtl="0" eaLnBrk="1" fontAlgn="auto" latinLnBrk="0" hangingPunct="1">
                        <a:lnSpc>
                          <a:spcPct val="107000"/>
                        </a:lnSpc>
                        <a:spcBef>
                          <a:spcPts val="0"/>
                        </a:spcBef>
                        <a:spcAft>
                          <a:spcPts val="800"/>
                        </a:spcAft>
                        <a:buClrTx/>
                        <a:buSzTx/>
                        <a:buFontTx/>
                        <a:buNone/>
                        <a:defRPr/>
                      </a:pPr>
                      <a:r>
                        <a:rPr lang="en-US" sz="1600" b="1" dirty="0">
                          <a:solidFill>
                            <a:schemeClr val="tx1"/>
                          </a:solidFill>
                          <a:effectLst/>
                          <a:latin typeface="Arial" panose="020B0604020202020204" pitchFamily="34" charset="0"/>
                          <a:ea typeface="Calibri" panose="020F0502020204030204" pitchFamily="34" charset="0"/>
                          <a:cs typeface="Arial" panose="020B0604020202020204" pitchFamily="34" charset="0"/>
                        </a:rPr>
                        <a:t>30-балдық шкала бойынша ең жоғары жиынтық балы</a:t>
                      </a:r>
                      <a:endParaRPr lang="en-US" sz="16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p>
                      <a:pPr algn="ctr">
                        <a:lnSpc>
                          <a:spcPct val="107000"/>
                        </a:lnSpc>
                        <a:spcAft>
                          <a:spcPts val="800"/>
                        </a:spcAft>
                      </a:pPr>
                      <a:endParaRPr lang="en-US" sz="16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r>
              <a:tr h="535146">
                <a:tc>
                  <a:txBody>
                    <a:bodyPr/>
                    <a:lstStyle/>
                    <a:p>
                      <a:pPr algn="just">
                        <a:lnSpc>
                          <a:spcPct val="107000"/>
                        </a:lnSpc>
                        <a:spcAft>
                          <a:spcPts val="800"/>
                        </a:spcAft>
                      </a:pPr>
                      <a:r>
                        <a:rPr lang="en-US" sz="1600" dirty="0">
                          <a:solidFill>
                            <a:schemeClr val="tx1"/>
                          </a:solidFill>
                          <a:effectLst/>
                          <a:latin typeface="Arial" panose="020B0604020202020204" pitchFamily="34" charset="0"/>
                          <a:ea typeface="Calibri" panose="020F0502020204030204" pitchFamily="34" charset="0"/>
                          <a:cs typeface="Arial" panose="020B0604020202020204" pitchFamily="34" charset="0"/>
                        </a:rPr>
                        <a:t>1</a:t>
                      </a:r>
                      <a:endParaRPr lang="en-US" sz="16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just">
                        <a:lnSpc>
                          <a:spcPct val="107000"/>
                        </a:lnSpc>
                        <a:spcAft>
                          <a:spcPts val="800"/>
                        </a:spcAft>
                      </a:pPr>
                      <a:r>
                        <a:rPr lang="en-US" sz="1600" dirty="0">
                          <a:effectLst/>
                          <a:latin typeface="Arial" panose="020B0604020202020204" pitchFamily="34" charset="0"/>
                          <a:ea typeface="Calibri" panose="020F0502020204030204" pitchFamily="34" charset="0"/>
                          <a:cs typeface="Arial" panose="020B0604020202020204" pitchFamily="34" charset="0"/>
                        </a:rPr>
                        <a:t>Оқылым</a:t>
                      </a:r>
                      <a:endParaRPr lang="en-US" sz="16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a:lnSpc>
                          <a:spcPct val="107000"/>
                        </a:lnSpc>
                        <a:spcAft>
                          <a:spcPts val="800"/>
                        </a:spcAft>
                      </a:pPr>
                      <a:r>
                        <a:rPr lang="en-US" sz="1600" dirty="0">
                          <a:effectLst/>
                          <a:latin typeface="Arial" panose="020B0604020202020204" pitchFamily="34" charset="0"/>
                          <a:ea typeface="Calibri" panose="020F0502020204030204" pitchFamily="34" charset="0"/>
                          <a:cs typeface="Arial" panose="020B0604020202020204" pitchFamily="34" charset="0"/>
                        </a:rPr>
                        <a:t>1-тапсырма - 0,5 балл;</a:t>
                      </a:r>
                      <a:endParaRPr lang="en-US" sz="1600" dirty="0">
                        <a:effectLst/>
                        <a:latin typeface="Arial" panose="020B0604020202020204" pitchFamily="34" charset="0"/>
                        <a:ea typeface="Calibri" panose="020F0502020204030204" pitchFamily="34" charset="0"/>
                        <a:cs typeface="Arial" panose="020B0604020202020204" pitchFamily="34" charset="0"/>
                      </a:endParaRPr>
                    </a:p>
                    <a:p>
                      <a:pPr algn="just">
                        <a:lnSpc>
                          <a:spcPct val="107000"/>
                        </a:lnSpc>
                        <a:spcAft>
                          <a:spcPts val="800"/>
                        </a:spcAft>
                      </a:pPr>
                      <a:r>
                        <a:rPr lang="en-US" sz="1600" dirty="0">
                          <a:effectLst/>
                          <a:latin typeface="Arial" panose="020B0604020202020204" pitchFamily="34" charset="0"/>
                          <a:ea typeface="Calibri" panose="020F0502020204030204" pitchFamily="34" charset="0"/>
                          <a:cs typeface="Arial" panose="020B0604020202020204" pitchFamily="34" charset="0"/>
                        </a:rPr>
                        <a:t>2-тапсырма - 0,5 балл</a:t>
                      </a:r>
                      <a:endParaRPr lang="en-US" sz="16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r>
                        <a:rPr lang="en-US" sz="1600" dirty="0">
                          <a:effectLst/>
                          <a:latin typeface="Arial" panose="020B0604020202020204" pitchFamily="34" charset="0"/>
                          <a:ea typeface="Calibri" panose="020F0502020204030204" pitchFamily="34" charset="0"/>
                          <a:cs typeface="Arial" panose="020B0604020202020204" pitchFamily="34" charset="0"/>
                        </a:rPr>
                        <a:t>1</a:t>
                      </a:r>
                      <a:endParaRPr lang="en-US" sz="16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r>
                        <a:rPr lang="en-US" sz="1600" dirty="0">
                          <a:effectLst/>
                          <a:latin typeface="Arial" panose="020B0604020202020204" pitchFamily="34" charset="0"/>
                          <a:ea typeface="Calibri" panose="020F0502020204030204" pitchFamily="34" charset="0"/>
                          <a:cs typeface="Arial" panose="020B0604020202020204" pitchFamily="34" charset="0"/>
                        </a:rPr>
                        <a:t>6</a:t>
                      </a:r>
                      <a:endParaRPr lang="en-US" sz="16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863614">
                <a:tc>
                  <a:txBody>
                    <a:bodyPr/>
                    <a:lstStyle/>
                    <a:p>
                      <a:pPr algn="just">
                        <a:lnSpc>
                          <a:spcPct val="107000"/>
                        </a:lnSpc>
                        <a:spcAft>
                          <a:spcPts val="800"/>
                        </a:spcAft>
                      </a:pPr>
                      <a:r>
                        <a:rPr lang="en-US" sz="1600">
                          <a:solidFill>
                            <a:schemeClr val="tx1"/>
                          </a:solidFill>
                          <a:effectLst/>
                          <a:latin typeface="Arial" panose="020B0604020202020204" pitchFamily="34" charset="0"/>
                          <a:ea typeface="Calibri" panose="020F0502020204030204" pitchFamily="34" charset="0"/>
                          <a:cs typeface="Arial" panose="020B0604020202020204" pitchFamily="34" charset="0"/>
                        </a:rPr>
                        <a:t>2</a:t>
                      </a:r>
                      <a:endParaRPr lang="en-US" sz="16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just">
                        <a:lnSpc>
                          <a:spcPct val="107000"/>
                        </a:lnSpc>
                        <a:spcAft>
                          <a:spcPts val="800"/>
                        </a:spcAft>
                      </a:pPr>
                      <a:r>
                        <a:rPr lang="en-US" sz="1600" dirty="0">
                          <a:effectLst/>
                          <a:latin typeface="Arial" panose="020B0604020202020204" pitchFamily="34" charset="0"/>
                          <a:ea typeface="Calibri" panose="020F0502020204030204" pitchFamily="34" charset="0"/>
                          <a:cs typeface="Arial" panose="020B0604020202020204" pitchFamily="34" charset="0"/>
                        </a:rPr>
                        <a:t>Жазылым</a:t>
                      </a:r>
                      <a:endParaRPr lang="en-US" sz="16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a:lnSpc>
                          <a:spcPct val="107000"/>
                        </a:lnSpc>
                        <a:spcAft>
                          <a:spcPts val="800"/>
                        </a:spcAft>
                      </a:pPr>
                      <a:r>
                        <a:rPr lang="en-US" sz="1600" dirty="0">
                          <a:effectLst/>
                          <a:latin typeface="Arial" panose="020B0604020202020204" pitchFamily="34" charset="0"/>
                          <a:ea typeface="Calibri" panose="020F0502020204030204" pitchFamily="34" charset="0"/>
                          <a:cs typeface="Arial" panose="020B0604020202020204" pitchFamily="34" charset="0"/>
                        </a:rPr>
                        <a:t>- құрылымын сақтауы – 0,5 балл;</a:t>
                      </a:r>
                      <a:endParaRPr lang="en-US" sz="1600" dirty="0">
                        <a:effectLst/>
                        <a:latin typeface="Arial" panose="020B0604020202020204" pitchFamily="34" charset="0"/>
                        <a:ea typeface="Calibri" panose="020F0502020204030204" pitchFamily="34" charset="0"/>
                        <a:cs typeface="Arial" panose="020B0604020202020204" pitchFamily="34" charset="0"/>
                      </a:endParaRPr>
                    </a:p>
                    <a:p>
                      <a:pPr algn="just">
                        <a:lnSpc>
                          <a:spcPct val="107000"/>
                        </a:lnSpc>
                        <a:spcAft>
                          <a:spcPts val="800"/>
                        </a:spcAft>
                      </a:pPr>
                      <a:r>
                        <a:rPr lang="en-US" sz="1600" dirty="0">
                          <a:effectLst/>
                          <a:latin typeface="Arial" panose="020B0604020202020204" pitchFamily="34" charset="0"/>
                          <a:ea typeface="Calibri" panose="020F0502020204030204" pitchFamily="34" charset="0"/>
                          <a:cs typeface="Arial" panose="020B0604020202020204" pitchFamily="34" charset="0"/>
                        </a:rPr>
                        <a:t>- мазмұны - 2 балл;</a:t>
                      </a:r>
                      <a:endParaRPr lang="en-US" sz="1600" dirty="0">
                        <a:effectLst/>
                        <a:latin typeface="Arial" panose="020B0604020202020204" pitchFamily="34" charset="0"/>
                        <a:ea typeface="Calibri" panose="020F0502020204030204" pitchFamily="34" charset="0"/>
                        <a:cs typeface="Arial" panose="020B0604020202020204" pitchFamily="34" charset="0"/>
                      </a:endParaRPr>
                    </a:p>
                    <a:p>
                      <a:pPr>
                        <a:lnSpc>
                          <a:spcPct val="107000"/>
                        </a:lnSpc>
                        <a:spcAft>
                          <a:spcPts val="800"/>
                        </a:spcAft>
                      </a:pPr>
                      <a:r>
                        <a:rPr lang="en-US" sz="1600" dirty="0">
                          <a:effectLst/>
                          <a:latin typeface="Arial" panose="020B0604020202020204" pitchFamily="34" charset="0"/>
                          <a:ea typeface="Calibri" panose="020F0502020204030204" pitchFamily="34" charset="0"/>
                          <a:cs typeface="Arial" panose="020B0604020202020204" pitchFamily="34" charset="0"/>
                        </a:rPr>
                        <a:t>- лексика-грамматикалық норманы сақтауы – 0,5 балл</a:t>
                      </a:r>
                      <a:endParaRPr lang="en-US" sz="16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r>
                        <a:rPr lang="en-US" sz="1600" dirty="0">
                          <a:effectLst/>
                          <a:latin typeface="Arial" panose="020B0604020202020204" pitchFamily="34" charset="0"/>
                          <a:ea typeface="Calibri" panose="020F0502020204030204" pitchFamily="34" charset="0"/>
                          <a:cs typeface="Arial" panose="020B0604020202020204" pitchFamily="34" charset="0"/>
                        </a:rPr>
                        <a:t>3</a:t>
                      </a:r>
                      <a:endParaRPr lang="en-US" sz="16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r>
                        <a:rPr lang="en-US" sz="1600" dirty="0">
                          <a:effectLst/>
                          <a:latin typeface="Arial" panose="020B0604020202020204" pitchFamily="34" charset="0"/>
                          <a:ea typeface="Calibri" panose="020F0502020204030204" pitchFamily="34" charset="0"/>
                          <a:cs typeface="Arial" panose="020B0604020202020204" pitchFamily="34" charset="0"/>
                        </a:rPr>
                        <a:t>18</a:t>
                      </a:r>
                      <a:endParaRPr lang="en-US" sz="16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422897">
                <a:tc>
                  <a:txBody>
                    <a:bodyPr/>
                    <a:lstStyle/>
                    <a:p>
                      <a:pPr algn="just">
                        <a:lnSpc>
                          <a:spcPct val="107000"/>
                        </a:lnSpc>
                        <a:spcAft>
                          <a:spcPts val="800"/>
                        </a:spcAft>
                      </a:pPr>
                      <a:r>
                        <a:rPr lang="en-US" sz="1600" dirty="0">
                          <a:solidFill>
                            <a:schemeClr val="tx1"/>
                          </a:solidFill>
                          <a:effectLst/>
                          <a:latin typeface="Arial" panose="020B0604020202020204" pitchFamily="34" charset="0"/>
                          <a:ea typeface="Calibri" panose="020F0502020204030204" pitchFamily="34" charset="0"/>
                          <a:cs typeface="Arial" panose="020B0604020202020204" pitchFamily="34" charset="0"/>
                        </a:rPr>
                        <a:t>3</a:t>
                      </a:r>
                      <a:endParaRPr lang="en-US" sz="16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nSpc>
                          <a:spcPct val="107000"/>
                        </a:lnSpc>
                        <a:spcAft>
                          <a:spcPts val="800"/>
                        </a:spcAft>
                      </a:pPr>
                      <a:r>
                        <a:rPr lang="en-US" sz="1600" dirty="0">
                          <a:effectLst/>
                          <a:latin typeface="Arial" panose="020B0604020202020204" pitchFamily="34" charset="0"/>
                          <a:ea typeface="Calibri" panose="020F0502020204030204" pitchFamily="34" charset="0"/>
                          <a:cs typeface="Arial" panose="020B0604020202020204" pitchFamily="34" charset="0"/>
                        </a:rPr>
                        <a:t>Әдеби тіл нормалары</a:t>
                      </a:r>
                      <a:endParaRPr lang="en-US" sz="16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a:lnSpc>
                          <a:spcPct val="107000"/>
                        </a:lnSpc>
                        <a:spcAft>
                          <a:spcPts val="800"/>
                        </a:spcAft>
                      </a:pPr>
                      <a:r>
                        <a:rPr lang="en-US" sz="1600" dirty="0">
                          <a:effectLst/>
                          <a:latin typeface="Arial" panose="020B0604020202020204" pitchFamily="34" charset="0"/>
                          <a:ea typeface="Calibri" panose="020F0502020204030204" pitchFamily="34" charset="0"/>
                          <a:cs typeface="Arial" panose="020B0604020202020204" pitchFamily="34" charset="0"/>
                        </a:rPr>
                        <a:t>1 балл</a:t>
                      </a:r>
                      <a:endParaRPr lang="en-US" sz="16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r>
                        <a:rPr lang="en-US" sz="1600" dirty="0">
                          <a:effectLst/>
                          <a:latin typeface="Arial" panose="020B0604020202020204" pitchFamily="34" charset="0"/>
                          <a:ea typeface="Calibri" panose="020F0502020204030204" pitchFamily="34" charset="0"/>
                          <a:cs typeface="Arial" panose="020B0604020202020204" pitchFamily="34" charset="0"/>
                        </a:rPr>
                        <a:t>1</a:t>
                      </a:r>
                      <a:endParaRPr lang="en-US" sz="16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r>
                        <a:rPr lang="en-US" sz="1600" dirty="0">
                          <a:effectLst/>
                          <a:latin typeface="Arial" panose="020B0604020202020204" pitchFamily="34" charset="0"/>
                          <a:ea typeface="Calibri" panose="020F0502020204030204" pitchFamily="34" charset="0"/>
                          <a:cs typeface="Arial" panose="020B0604020202020204" pitchFamily="34" charset="0"/>
                        </a:rPr>
                        <a:t>6</a:t>
                      </a:r>
                      <a:endParaRPr lang="en-US" sz="16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200223">
                <a:tc>
                  <a:txBody>
                    <a:bodyPr/>
                    <a:lstStyle/>
                    <a:p>
                      <a:pPr algn="just">
                        <a:lnSpc>
                          <a:spcPct val="107000"/>
                        </a:lnSpc>
                        <a:spcAft>
                          <a:spcPts val="800"/>
                        </a:spcAft>
                      </a:pPr>
                      <a:endParaRPr lang="en-US" sz="16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nSpc>
                          <a:spcPct val="107000"/>
                        </a:lnSpc>
                        <a:spcAft>
                          <a:spcPts val="800"/>
                        </a:spcAft>
                      </a:pPr>
                      <a:endParaRPr lang="en-US" sz="16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a:lnSpc>
                          <a:spcPct val="107000"/>
                        </a:lnSpc>
                        <a:spcAft>
                          <a:spcPts val="800"/>
                        </a:spcAft>
                      </a:pPr>
                      <a:endParaRPr lang="en-US" sz="16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r>
                        <a:rPr lang="en-US" sz="1600" dirty="0">
                          <a:effectLst/>
                          <a:latin typeface="Arial" panose="020B0604020202020204" pitchFamily="34" charset="0"/>
                          <a:ea typeface="Calibri" panose="020F0502020204030204" pitchFamily="34" charset="0"/>
                          <a:cs typeface="Arial" panose="020B0604020202020204" pitchFamily="34" charset="0"/>
                        </a:rPr>
                        <a:t>5</a:t>
                      </a:r>
                      <a:endParaRPr lang="en-US" sz="16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r>
                        <a:rPr lang="en-US" sz="1600" dirty="0">
                          <a:effectLst/>
                          <a:latin typeface="Arial" panose="020B0604020202020204" pitchFamily="34" charset="0"/>
                          <a:ea typeface="Calibri" panose="020F0502020204030204" pitchFamily="34" charset="0"/>
                          <a:cs typeface="Arial" panose="020B0604020202020204" pitchFamily="34" charset="0"/>
                        </a:rPr>
                        <a:t>30</a:t>
                      </a:r>
                      <a:endParaRPr lang="en-US" sz="16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bl>
          </a:graphicData>
        </a:graphic>
      </p:graphicFrame>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p:cNvPicPr>
            <a:picLocks noChangeAspect="1" noChangeArrowheads="1"/>
          </p:cNvPicPr>
          <p:nvPr/>
        </p:nvPicPr>
        <p:blipFill>
          <a:blip r:embed="rId1" cstate="print">
            <a:extLst>
              <a:ext uri="{28A0092B-C50C-407E-A947-70E740481C1C}">
                <a14:useLocalDpi xmlns:a14="http://schemas.microsoft.com/office/drawing/2010/main" val="0"/>
              </a:ext>
            </a:extLst>
          </a:blip>
          <a:stretch>
            <a:fillRect/>
          </a:stretch>
        </p:blipFill>
        <p:spPr bwMode="auto">
          <a:xfrm>
            <a:off x="0" y="0"/>
            <a:ext cx="12126897" cy="585239"/>
          </a:xfrm>
          <a:prstGeom prst="rect">
            <a:avLst/>
          </a:prstGeom>
          <a:noFill/>
          <a:ln>
            <a:noFill/>
          </a:ln>
          <a:extLst>
            <a:ext uri="{909E8E84-426E-40DD-AFC4-6F175D3DCCD1}">
              <a14:hiddenFill xmlns:a14="http://schemas.microsoft.com/office/drawing/2010/main">
                <a:solidFill>
                  <a:srgbClr val="FFFFFF"/>
                </a:solidFill>
              </a14:hiddenFill>
            </a:ext>
          </a:extLst>
        </p:spPr>
      </p:pic>
      <p:sp>
        <p:nvSpPr>
          <p:cNvPr id="6" name="Тақырып 1"/>
          <p:cNvSpPr>
            <a:spLocks noGrp="1"/>
          </p:cNvSpPr>
          <p:nvPr>
            <p:ph type="title"/>
          </p:nvPr>
        </p:nvSpPr>
        <p:spPr>
          <a:xfrm>
            <a:off x="1101687" y="154478"/>
            <a:ext cx="11921620" cy="585239"/>
          </a:xfrm>
        </p:spPr>
        <p:txBody>
          <a:bodyPr>
            <a:normAutofit fontScale="90000"/>
          </a:bodyPr>
          <a:lstStyle/>
          <a:p>
            <a:pPr algn="ctr"/>
            <a:br>
              <a:rPr lang="en-US" sz="2000" b="1" dirty="0">
                <a:latin typeface="Arial" panose="020B0604020202020204" pitchFamily="34" charset="0"/>
                <a:cs typeface="Arial" panose="020B0604020202020204" pitchFamily="34" charset="0"/>
              </a:rPr>
            </a:br>
            <a:br>
              <a:rPr lang="en-US" sz="2000" b="1" dirty="0">
                <a:latin typeface="Arial" panose="020B0604020202020204" pitchFamily="34" charset="0"/>
                <a:cs typeface="Arial" panose="020B0604020202020204" pitchFamily="34" charset="0"/>
              </a:rPr>
            </a:br>
            <a:br>
              <a:rPr lang="en-US" sz="2000" dirty="0">
                <a:solidFill>
                  <a:schemeClr val="bg1"/>
                </a:solidFill>
                <a:latin typeface="Calibri" panose="020F0502020204030204"/>
                <a:ea typeface="+mn-ea"/>
                <a:cs typeface="+mn-cs"/>
              </a:rPr>
            </a:br>
            <a:br>
              <a:rPr lang="en-US" sz="2000" dirty="0">
                <a:solidFill>
                  <a:schemeClr val="bg1"/>
                </a:solidFill>
                <a:latin typeface="Calibri" panose="020F0502020204030204"/>
                <a:ea typeface="+mn-ea"/>
                <a:cs typeface="+mn-cs"/>
              </a:rPr>
            </a:br>
            <a:br>
              <a:rPr lang="en-US" sz="2000" dirty="0">
                <a:solidFill>
                  <a:schemeClr val="bg1"/>
                </a:solidFill>
                <a:latin typeface="Calibri" panose="020F0502020204030204"/>
                <a:ea typeface="+mn-ea"/>
                <a:cs typeface="+mn-cs"/>
              </a:rPr>
            </a:br>
            <a:r>
              <a:rPr lang="en-US" sz="2000" b="1" dirty="0">
                <a:solidFill>
                  <a:schemeClr val="bg1"/>
                </a:solidFill>
                <a:latin typeface="Arial" panose="020B0604020202020204" pitchFamily="34" charset="0"/>
                <a:cs typeface="Arial" panose="020B0604020202020204" pitchFamily="34" charset="0"/>
              </a:rPr>
              <a:t>БІЛІМДІ ТЕКСЕРУ ТАПСЫРМАЛАРЫ БОЙЫНША ОРЫНДАЛҒАН ЖҰМЫСТЫ БАҒАЛАУ </a:t>
            </a:r>
            <a:br>
              <a:rPr lang="en-US" sz="2000" dirty="0">
                <a:solidFill>
                  <a:schemeClr val="bg1"/>
                </a:solidFill>
                <a:latin typeface="Calibri" panose="020F0502020204030204"/>
                <a:ea typeface="+mn-ea"/>
                <a:cs typeface="+mn-cs"/>
              </a:rPr>
            </a:br>
            <a:br>
              <a:rPr lang="en-US" sz="2000" dirty="0">
                <a:solidFill>
                  <a:schemeClr val="bg1"/>
                </a:solidFill>
                <a:latin typeface="Calibri" panose="020F0502020204030204"/>
                <a:ea typeface="+mn-ea"/>
                <a:cs typeface="+mn-cs"/>
              </a:rPr>
            </a:br>
            <a:br>
              <a:rPr lang="en-US" sz="2000" dirty="0">
                <a:solidFill>
                  <a:schemeClr val="bg1"/>
                </a:solidFill>
                <a:latin typeface="Calibri" panose="020F0502020204030204"/>
                <a:ea typeface="+mn-ea"/>
                <a:cs typeface="+mn-cs"/>
              </a:rPr>
            </a:br>
            <a:r>
              <a:rPr lang="en-US" sz="1800" b="1" dirty="0">
                <a:latin typeface="Arial" panose="020B0604020202020204" pitchFamily="34" charset="0"/>
                <a:cs typeface="Arial" panose="020B0604020202020204" pitchFamily="34" charset="0"/>
              </a:rPr>
              <a:t>Бес балдықты 30-балдыққа ауыстыру шкаласы</a:t>
            </a:r>
            <a:br>
              <a:rPr lang="en-US" sz="1800" b="1" dirty="0">
                <a:latin typeface="Arial" panose="020B0604020202020204" pitchFamily="34" charset="0"/>
                <a:cs typeface="Arial" panose="020B0604020202020204" pitchFamily="34" charset="0"/>
              </a:rPr>
            </a:br>
            <a:r>
              <a:rPr lang="en-US" sz="1600" dirty="0">
                <a:latin typeface="Arial" panose="020B0604020202020204" pitchFamily="34" charset="0"/>
                <a:cs typeface="Arial" panose="020B0604020202020204" pitchFamily="34" charset="0"/>
              </a:rPr>
              <a:t>                                                                                                                                         </a:t>
            </a:r>
            <a:r>
              <a:rPr lang="en-US" sz="1600" b="1" i="1" dirty="0">
                <a:latin typeface="Arial" panose="020B0604020202020204" pitchFamily="34" charset="0"/>
                <a:cs typeface="Arial" panose="020B0604020202020204" pitchFamily="34" charset="0"/>
              </a:rPr>
              <a:t>(оқыту өзге тілде)</a:t>
            </a:r>
            <a:br>
              <a:rPr lang="en-US" sz="1600" dirty="0">
                <a:latin typeface="Arial" panose="020B0604020202020204" pitchFamily="34" charset="0"/>
                <a:cs typeface="Arial" panose="020B0604020202020204" pitchFamily="34" charset="0"/>
              </a:rPr>
            </a:br>
            <a:br>
              <a:rPr lang="en-US" dirty="0"/>
            </a:br>
            <a:endParaRPr lang="en-US" sz="2000" dirty="0">
              <a:solidFill>
                <a:schemeClr val="bg1"/>
              </a:solidFill>
            </a:endParaRPr>
          </a:p>
        </p:txBody>
      </p:sp>
      <p:graphicFrame>
        <p:nvGraphicFramePr>
          <p:cNvPr id="10" name="Кесте 9"/>
          <p:cNvGraphicFramePr>
            <a:graphicFrameLocks noGrp="1"/>
          </p:cNvGraphicFramePr>
          <p:nvPr/>
        </p:nvGraphicFramePr>
        <p:xfrm>
          <a:off x="453278" y="1311007"/>
          <a:ext cx="11285443" cy="5179312"/>
        </p:xfrm>
        <a:graphic>
          <a:graphicData uri="http://schemas.openxmlformats.org/drawingml/2006/table">
            <a:tbl>
              <a:tblPr firstRow="1" firstCol="1" bandRow="1">
                <a:tableStyleId>{5C22544A-7EE6-4342-B048-85BDC9FD1C3A}</a:tableStyleId>
              </a:tblPr>
              <a:tblGrid>
                <a:gridCol w="507382"/>
                <a:gridCol w="1510252"/>
                <a:gridCol w="3748582"/>
                <a:gridCol w="1776412"/>
                <a:gridCol w="3742815"/>
              </a:tblGrid>
              <a:tr h="0">
                <a:tc>
                  <a:txBody>
                    <a:bodyPr/>
                    <a:lstStyle/>
                    <a:p>
                      <a:pPr algn="just">
                        <a:lnSpc>
                          <a:spcPct val="107000"/>
                        </a:lnSpc>
                        <a:spcAft>
                          <a:spcPts val="800"/>
                        </a:spcAft>
                      </a:pPr>
                      <a:r>
                        <a:rPr lang="en-US" sz="1600" b="1" dirty="0">
                          <a:solidFill>
                            <a:schemeClr val="tx1"/>
                          </a:solidFill>
                          <a:effectLst/>
                          <a:latin typeface="Arial" panose="020B0604020202020204" pitchFamily="34" charset="0"/>
                          <a:ea typeface="Calibri" panose="020F0502020204030204" pitchFamily="34" charset="0"/>
                          <a:cs typeface="Arial" panose="020B0604020202020204" pitchFamily="34" charset="0"/>
                        </a:rPr>
                        <a:t>р/с</a:t>
                      </a:r>
                      <a:endParaRPr lang="en-US" sz="16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lvl="0" indent="0" algn="just" defTabSz="914400" rtl="0" eaLnBrk="1" fontAlgn="auto" latinLnBrk="0" hangingPunct="1">
                        <a:lnSpc>
                          <a:spcPct val="107000"/>
                        </a:lnSpc>
                        <a:spcBef>
                          <a:spcPts val="0"/>
                        </a:spcBef>
                        <a:spcAft>
                          <a:spcPts val="800"/>
                        </a:spcAft>
                        <a:buClrTx/>
                        <a:buSzTx/>
                        <a:buFontTx/>
                        <a:buNone/>
                        <a:defRPr/>
                      </a:pPr>
                      <a:r>
                        <a:rPr lang="en-US" sz="1600" b="1" dirty="0" err="1">
                          <a:solidFill>
                            <a:schemeClr val="tx1"/>
                          </a:solidFill>
                          <a:effectLst/>
                          <a:latin typeface="Arial" panose="020B0604020202020204" pitchFamily="34" charset="0"/>
                          <a:ea typeface="Calibri" panose="020F0502020204030204" pitchFamily="34" charset="0"/>
                          <a:cs typeface="Arial" panose="020B0604020202020204" pitchFamily="34" charset="0"/>
                        </a:rPr>
                        <a:t>Сөйлесім</a:t>
                      </a:r>
                      <a:r>
                        <a:rPr lang="en-US" sz="1600" b="1" dirty="0">
                          <a:solidFill>
                            <a:schemeClr val="tx1"/>
                          </a:solidFill>
                          <a:effectLst/>
                          <a:latin typeface="Arial" panose="020B0604020202020204" pitchFamily="34" charset="0"/>
                          <a:ea typeface="Calibri" panose="020F0502020204030204" pitchFamily="34" charset="0"/>
                          <a:cs typeface="Arial" panose="020B0604020202020204" pitchFamily="34" charset="0"/>
                        </a:rPr>
                        <a:t> әрекеті</a:t>
                      </a:r>
                      <a:endParaRPr lang="en-US" sz="16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p>
                      <a:pPr algn="just">
                        <a:lnSpc>
                          <a:spcPct val="107000"/>
                        </a:lnSpc>
                        <a:spcAft>
                          <a:spcPts val="800"/>
                        </a:spcAft>
                      </a:pPr>
                      <a:endParaRPr lang="en-US" sz="16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lvl="0" indent="0" algn="ctr" defTabSz="914400" rtl="0" eaLnBrk="1" fontAlgn="auto" latinLnBrk="0" hangingPunct="1">
                        <a:lnSpc>
                          <a:spcPct val="107000"/>
                        </a:lnSpc>
                        <a:spcBef>
                          <a:spcPts val="0"/>
                        </a:spcBef>
                        <a:spcAft>
                          <a:spcPts val="800"/>
                        </a:spcAft>
                        <a:buClrTx/>
                        <a:buSzTx/>
                        <a:buFontTx/>
                        <a:buNone/>
                        <a:defRPr/>
                      </a:pPr>
                      <a:r>
                        <a:rPr lang="en-US" sz="1600" b="1" dirty="0">
                          <a:solidFill>
                            <a:schemeClr val="tx1"/>
                          </a:solidFill>
                          <a:effectLst/>
                          <a:latin typeface="Arial" panose="020B0604020202020204" pitchFamily="34" charset="0"/>
                          <a:ea typeface="Calibri" panose="020F0502020204030204" pitchFamily="34" charset="0"/>
                          <a:cs typeface="Arial" panose="020B0604020202020204" pitchFamily="34" charset="0"/>
                        </a:rPr>
                        <a:t>Балл қою нормативі, ең жоғары балл</a:t>
                      </a:r>
                      <a:endParaRPr lang="en-US" sz="16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p>
                      <a:pPr algn="ctr">
                        <a:lnSpc>
                          <a:spcPct val="107000"/>
                        </a:lnSpc>
                        <a:spcAft>
                          <a:spcPts val="800"/>
                        </a:spcAft>
                      </a:pPr>
                      <a:endParaRPr lang="en-US" sz="16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lvl="0" indent="0" algn="ctr" defTabSz="914400" rtl="0" eaLnBrk="1" fontAlgn="auto" latinLnBrk="0" hangingPunct="1">
                        <a:lnSpc>
                          <a:spcPct val="107000"/>
                        </a:lnSpc>
                        <a:spcBef>
                          <a:spcPts val="0"/>
                        </a:spcBef>
                        <a:spcAft>
                          <a:spcPts val="800"/>
                        </a:spcAft>
                        <a:buClrTx/>
                        <a:buSzTx/>
                        <a:buFontTx/>
                        <a:buNone/>
                        <a:defRPr/>
                      </a:pPr>
                      <a:r>
                        <a:rPr lang="en-US" sz="1600" b="1" dirty="0">
                          <a:solidFill>
                            <a:schemeClr val="tx1"/>
                          </a:solidFill>
                          <a:effectLst/>
                          <a:latin typeface="Arial" panose="020B0604020202020204" pitchFamily="34" charset="0"/>
                          <a:ea typeface="Calibri" panose="020F0502020204030204" pitchFamily="34" charset="0"/>
                          <a:cs typeface="Arial" panose="020B0604020202020204" pitchFamily="34" charset="0"/>
                        </a:rPr>
                        <a:t>5-балдық шкала бойынша ең жоғары жиынтық балы</a:t>
                      </a:r>
                      <a:endParaRPr lang="en-US" sz="16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p>
                      <a:pPr algn="ctr">
                        <a:lnSpc>
                          <a:spcPct val="107000"/>
                        </a:lnSpc>
                        <a:spcAft>
                          <a:spcPts val="800"/>
                        </a:spcAft>
                      </a:pPr>
                      <a:endParaRPr lang="en-US" sz="16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lvl="0" indent="0" algn="ctr" defTabSz="914400" rtl="0" eaLnBrk="1" fontAlgn="auto" latinLnBrk="0" hangingPunct="1">
                        <a:lnSpc>
                          <a:spcPct val="107000"/>
                        </a:lnSpc>
                        <a:spcBef>
                          <a:spcPts val="0"/>
                        </a:spcBef>
                        <a:spcAft>
                          <a:spcPts val="800"/>
                        </a:spcAft>
                        <a:buClrTx/>
                        <a:buSzTx/>
                        <a:buFontTx/>
                        <a:buNone/>
                        <a:defRPr/>
                      </a:pPr>
                      <a:r>
                        <a:rPr lang="en-US" sz="1600" b="1" dirty="0">
                          <a:solidFill>
                            <a:schemeClr val="tx1"/>
                          </a:solidFill>
                          <a:effectLst/>
                          <a:latin typeface="Arial" panose="020B0604020202020204" pitchFamily="34" charset="0"/>
                          <a:ea typeface="Calibri" panose="020F0502020204030204" pitchFamily="34" charset="0"/>
                          <a:cs typeface="Arial" panose="020B0604020202020204" pitchFamily="34" charset="0"/>
                        </a:rPr>
                        <a:t>30-балдық шкала бойынша ең жоғары жиынтық балы</a:t>
                      </a:r>
                      <a:endParaRPr lang="en-US" sz="16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p>
                      <a:pPr algn="ctr">
                        <a:lnSpc>
                          <a:spcPct val="107000"/>
                        </a:lnSpc>
                        <a:spcAft>
                          <a:spcPts val="800"/>
                        </a:spcAft>
                      </a:pPr>
                      <a:endParaRPr lang="en-US" sz="16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r>
              <a:tr h="535146">
                <a:tc>
                  <a:txBody>
                    <a:bodyPr/>
                    <a:lstStyle/>
                    <a:p>
                      <a:pPr algn="just">
                        <a:lnSpc>
                          <a:spcPct val="107000"/>
                        </a:lnSpc>
                        <a:spcAft>
                          <a:spcPts val="800"/>
                        </a:spcAft>
                      </a:pPr>
                      <a:r>
                        <a:rPr lang="en-US" sz="1600" dirty="0">
                          <a:solidFill>
                            <a:schemeClr val="tx1"/>
                          </a:solidFill>
                          <a:effectLst/>
                          <a:latin typeface="Arial" panose="020B0604020202020204" pitchFamily="34" charset="0"/>
                          <a:ea typeface="Calibri" panose="020F0502020204030204" pitchFamily="34" charset="0"/>
                          <a:cs typeface="Arial" panose="020B0604020202020204" pitchFamily="34" charset="0"/>
                        </a:rPr>
                        <a:t>1</a:t>
                      </a:r>
                      <a:endParaRPr lang="en-US" sz="16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a:lnSpc>
                          <a:spcPct val="107000"/>
                        </a:lnSpc>
                        <a:spcAft>
                          <a:spcPts val="800"/>
                        </a:spcAft>
                      </a:pPr>
                      <a:r>
                        <a:rPr lang="en-US" sz="1600" b="1">
                          <a:effectLst/>
                          <a:latin typeface="Arial" panose="020B0604020202020204" pitchFamily="34" charset="0"/>
                          <a:ea typeface="Calibri" panose="020F0502020204030204" pitchFamily="34" charset="0"/>
                          <a:cs typeface="Arial" panose="020B0604020202020204" pitchFamily="34" charset="0"/>
                        </a:rPr>
                        <a:t>Тыңдалым</a:t>
                      </a:r>
                      <a:endParaRPr lang="en-US" sz="16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nSpc>
                          <a:spcPct val="107000"/>
                        </a:lnSpc>
                        <a:spcAft>
                          <a:spcPts val="800"/>
                        </a:spcAft>
                      </a:pPr>
                      <a:r>
                        <a:rPr lang="en-US" sz="1600">
                          <a:effectLst/>
                          <a:latin typeface="Arial" panose="020B0604020202020204" pitchFamily="34" charset="0"/>
                          <a:ea typeface="Calibri" panose="020F0502020204030204" pitchFamily="34" charset="0"/>
                          <a:cs typeface="Arial" panose="020B0604020202020204" pitchFamily="34" charset="0"/>
                        </a:rPr>
                        <a:t>1-тапсырма - 0,5 балл;</a:t>
                      </a:r>
                      <a:endParaRPr lang="en-US" sz="16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r>
                        <a:rPr lang="en-US" sz="1600">
                          <a:effectLst/>
                          <a:latin typeface="Arial" panose="020B0604020202020204" pitchFamily="34" charset="0"/>
                          <a:ea typeface="Calibri" panose="020F0502020204030204" pitchFamily="34" charset="0"/>
                          <a:cs typeface="Arial" panose="020B0604020202020204" pitchFamily="34" charset="0"/>
                        </a:rPr>
                        <a:t>0,5</a:t>
                      </a:r>
                      <a:endParaRPr lang="en-US" sz="16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r>
                        <a:rPr lang="en-US" sz="1600" dirty="0">
                          <a:effectLst/>
                          <a:latin typeface="Arial" panose="020B0604020202020204" pitchFamily="34" charset="0"/>
                          <a:ea typeface="Calibri" panose="020F0502020204030204" pitchFamily="34" charset="0"/>
                          <a:cs typeface="Arial" panose="020B0604020202020204" pitchFamily="34" charset="0"/>
                        </a:rPr>
                        <a:t>3</a:t>
                      </a:r>
                      <a:endParaRPr lang="en-US" sz="16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584864">
                <a:tc>
                  <a:txBody>
                    <a:bodyPr/>
                    <a:lstStyle/>
                    <a:p>
                      <a:pPr algn="just">
                        <a:lnSpc>
                          <a:spcPct val="107000"/>
                        </a:lnSpc>
                        <a:spcAft>
                          <a:spcPts val="800"/>
                        </a:spcAft>
                      </a:pPr>
                      <a:r>
                        <a:rPr lang="en-US" sz="1600">
                          <a:solidFill>
                            <a:schemeClr val="tx1"/>
                          </a:solidFill>
                          <a:effectLst/>
                          <a:latin typeface="Arial" panose="020B0604020202020204" pitchFamily="34" charset="0"/>
                          <a:ea typeface="Calibri" panose="020F0502020204030204" pitchFamily="34" charset="0"/>
                          <a:cs typeface="Arial" panose="020B0604020202020204" pitchFamily="34" charset="0"/>
                        </a:rPr>
                        <a:t>2</a:t>
                      </a:r>
                      <a:endParaRPr lang="en-US" sz="16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a:lnSpc>
                          <a:spcPct val="107000"/>
                        </a:lnSpc>
                        <a:spcAft>
                          <a:spcPts val="800"/>
                        </a:spcAft>
                      </a:pPr>
                      <a:r>
                        <a:rPr lang="en-US" sz="1600" b="1">
                          <a:effectLst/>
                          <a:latin typeface="Arial" panose="020B0604020202020204" pitchFamily="34" charset="0"/>
                          <a:ea typeface="Calibri" panose="020F0502020204030204" pitchFamily="34" charset="0"/>
                          <a:cs typeface="Arial" panose="020B0604020202020204" pitchFamily="34" charset="0"/>
                        </a:rPr>
                        <a:t>Айтылым</a:t>
                      </a:r>
                      <a:endParaRPr lang="en-US" sz="16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nSpc>
                          <a:spcPct val="107000"/>
                        </a:lnSpc>
                        <a:spcAft>
                          <a:spcPts val="800"/>
                        </a:spcAft>
                      </a:pPr>
                      <a:r>
                        <a:rPr lang="en-US" sz="1600">
                          <a:effectLst/>
                          <a:latin typeface="Arial" panose="020B0604020202020204" pitchFamily="34" charset="0"/>
                          <a:ea typeface="Calibri" panose="020F0502020204030204" pitchFamily="34" charset="0"/>
                          <a:cs typeface="Arial" panose="020B0604020202020204" pitchFamily="34" charset="0"/>
                        </a:rPr>
                        <a:t>1-тапсырма - 0,5 балл;</a:t>
                      </a:r>
                      <a:endParaRPr lang="en-US" sz="16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r>
                        <a:rPr lang="en-US" sz="1600">
                          <a:effectLst/>
                          <a:latin typeface="Arial" panose="020B0604020202020204" pitchFamily="34" charset="0"/>
                          <a:ea typeface="Calibri" panose="020F0502020204030204" pitchFamily="34" charset="0"/>
                          <a:cs typeface="Arial" panose="020B0604020202020204" pitchFamily="34" charset="0"/>
                        </a:rPr>
                        <a:t>0,5</a:t>
                      </a:r>
                      <a:endParaRPr lang="en-US" sz="16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r>
                        <a:rPr lang="en-US" sz="1600">
                          <a:effectLst/>
                          <a:latin typeface="Arial" panose="020B0604020202020204" pitchFamily="34" charset="0"/>
                          <a:ea typeface="Calibri" panose="020F0502020204030204" pitchFamily="34" charset="0"/>
                          <a:cs typeface="Arial" panose="020B0604020202020204" pitchFamily="34" charset="0"/>
                        </a:rPr>
                        <a:t>3</a:t>
                      </a:r>
                      <a:endParaRPr lang="en-US" sz="16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422897">
                <a:tc>
                  <a:txBody>
                    <a:bodyPr/>
                    <a:lstStyle/>
                    <a:p>
                      <a:pPr algn="just">
                        <a:lnSpc>
                          <a:spcPct val="107000"/>
                        </a:lnSpc>
                        <a:spcAft>
                          <a:spcPts val="800"/>
                        </a:spcAft>
                      </a:pPr>
                      <a:r>
                        <a:rPr lang="en-US" sz="1600">
                          <a:solidFill>
                            <a:schemeClr val="tx1"/>
                          </a:solidFill>
                          <a:effectLst/>
                          <a:latin typeface="Arial" panose="020B0604020202020204" pitchFamily="34" charset="0"/>
                          <a:ea typeface="Calibri" panose="020F0502020204030204" pitchFamily="34" charset="0"/>
                          <a:cs typeface="Arial" panose="020B0604020202020204" pitchFamily="34" charset="0"/>
                        </a:rPr>
                        <a:t>3</a:t>
                      </a:r>
                      <a:endParaRPr lang="en-US" sz="16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a:lnSpc>
                          <a:spcPct val="107000"/>
                        </a:lnSpc>
                        <a:spcAft>
                          <a:spcPts val="800"/>
                        </a:spcAft>
                      </a:pPr>
                      <a:r>
                        <a:rPr lang="en-US" sz="1600" b="1">
                          <a:effectLst/>
                          <a:latin typeface="Arial" panose="020B0604020202020204" pitchFamily="34" charset="0"/>
                          <a:ea typeface="Calibri" panose="020F0502020204030204" pitchFamily="34" charset="0"/>
                          <a:cs typeface="Arial" panose="020B0604020202020204" pitchFamily="34" charset="0"/>
                        </a:rPr>
                        <a:t>Оқылым</a:t>
                      </a:r>
                      <a:endParaRPr lang="en-US" sz="16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a:lnSpc>
                          <a:spcPct val="107000"/>
                        </a:lnSpc>
                        <a:spcAft>
                          <a:spcPts val="800"/>
                        </a:spcAft>
                      </a:pPr>
                      <a:r>
                        <a:rPr lang="en-US" sz="1600">
                          <a:effectLst/>
                          <a:latin typeface="Arial" panose="020B0604020202020204" pitchFamily="34" charset="0"/>
                          <a:ea typeface="Calibri" panose="020F0502020204030204" pitchFamily="34" charset="0"/>
                          <a:cs typeface="Arial" panose="020B0604020202020204" pitchFamily="34" charset="0"/>
                        </a:rPr>
                        <a:t>1-тапсырма - 0,5 балл;</a:t>
                      </a:r>
                      <a:endParaRPr lang="en-US" sz="1600">
                        <a:effectLst/>
                        <a:latin typeface="Arial" panose="020B0604020202020204" pitchFamily="34" charset="0"/>
                        <a:ea typeface="Calibri" panose="020F0502020204030204" pitchFamily="34" charset="0"/>
                        <a:cs typeface="Arial" panose="020B0604020202020204" pitchFamily="34" charset="0"/>
                      </a:endParaRPr>
                    </a:p>
                    <a:p>
                      <a:pPr algn="just">
                        <a:lnSpc>
                          <a:spcPct val="107000"/>
                        </a:lnSpc>
                        <a:spcAft>
                          <a:spcPts val="800"/>
                        </a:spcAft>
                      </a:pPr>
                      <a:r>
                        <a:rPr lang="en-US" sz="1600">
                          <a:effectLst/>
                          <a:latin typeface="Arial" panose="020B0604020202020204" pitchFamily="34" charset="0"/>
                          <a:ea typeface="Calibri" panose="020F0502020204030204" pitchFamily="34" charset="0"/>
                          <a:cs typeface="Arial" panose="020B0604020202020204" pitchFamily="34" charset="0"/>
                        </a:rPr>
                        <a:t>2-тапсырма - 0,5 балл</a:t>
                      </a:r>
                      <a:endParaRPr lang="en-US" sz="16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r>
                        <a:rPr lang="en-US" sz="1600">
                          <a:effectLst/>
                          <a:latin typeface="Arial" panose="020B0604020202020204" pitchFamily="34" charset="0"/>
                          <a:ea typeface="Calibri" panose="020F0502020204030204" pitchFamily="34" charset="0"/>
                          <a:cs typeface="Arial" panose="020B0604020202020204" pitchFamily="34" charset="0"/>
                        </a:rPr>
                        <a:t>1</a:t>
                      </a:r>
                      <a:endParaRPr lang="en-US" sz="16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r>
                        <a:rPr lang="en-US" sz="1600">
                          <a:effectLst/>
                          <a:latin typeface="Arial" panose="020B0604020202020204" pitchFamily="34" charset="0"/>
                          <a:ea typeface="Calibri" panose="020F0502020204030204" pitchFamily="34" charset="0"/>
                          <a:cs typeface="Arial" panose="020B0604020202020204" pitchFamily="34" charset="0"/>
                        </a:rPr>
                        <a:t>6</a:t>
                      </a:r>
                      <a:endParaRPr lang="en-US" sz="16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286050">
                <a:tc>
                  <a:txBody>
                    <a:bodyPr/>
                    <a:lstStyle/>
                    <a:p>
                      <a:pPr algn="just">
                        <a:lnSpc>
                          <a:spcPct val="107000"/>
                        </a:lnSpc>
                        <a:spcAft>
                          <a:spcPts val="800"/>
                        </a:spcAft>
                      </a:pPr>
                      <a:r>
                        <a:rPr lang="en-US" sz="1600" dirty="0">
                          <a:solidFill>
                            <a:schemeClr val="tx1"/>
                          </a:solidFill>
                          <a:effectLst/>
                          <a:latin typeface="Arial" panose="020B0604020202020204" pitchFamily="34" charset="0"/>
                          <a:ea typeface="Calibri" panose="020F0502020204030204" pitchFamily="34" charset="0"/>
                          <a:cs typeface="Arial" panose="020B0604020202020204" pitchFamily="34" charset="0"/>
                        </a:rPr>
                        <a:t>4</a:t>
                      </a:r>
                      <a:endParaRPr lang="en-US" sz="16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a:lnSpc>
                          <a:spcPct val="107000"/>
                        </a:lnSpc>
                        <a:spcAft>
                          <a:spcPts val="800"/>
                        </a:spcAft>
                      </a:pPr>
                      <a:r>
                        <a:rPr lang="en-US" sz="1600" b="1">
                          <a:effectLst/>
                          <a:latin typeface="Arial" panose="020B0604020202020204" pitchFamily="34" charset="0"/>
                          <a:ea typeface="Calibri" panose="020F0502020204030204" pitchFamily="34" charset="0"/>
                          <a:cs typeface="Arial" panose="020B0604020202020204" pitchFamily="34" charset="0"/>
                        </a:rPr>
                        <a:t>Жазылым</a:t>
                      </a:r>
                      <a:endParaRPr lang="en-US" sz="16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a:lnSpc>
                          <a:spcPct val="107000"/>
                        </a:lnSpc>
                        <a:spcAft>
                          <a:spcPts val="800"/>
                        </a:spcAft>
                      </a:pPr>
                      <a:r>
                        <a:rPr lang="en-US" sz="1600">
                          <a:effectLst/>
                          <a:latin typeface="Arial" panose="020B0604020202020204" pitchFamily="34" charset="0"/>
                          <a:ea typeface="Calibri" panose="020F0502020204030204" pitchFamily="34" charset="0"/>
                          <a:cs typeface="Arial" panose="020B0604020202020204" pitchFamily="34" charset="0"/>
                        </a:rPr>
                        <a:t>- құрылымын сақтауы - 0,5 балл;</a:t>
                      </a:r>
                      <a:endParaRPr lang="en-US" sz="1600">
                        <a:effectLst/>
                        <a:latin typeface="Arial" panose="020B0604020202020204" pitchFamily="34" charset="0"/>
                        <a:ea typeface="Calibri" panose="020F0502020204030204" pitchFamily="34" charset="0"/>
                        <a:cs typeface="Arial" panose="020B0604020202020204" pitchFamily="34" charset="0"/>
                      </a:endParaRPr>
                    </a:p>
                    <a:p>
                      <a:pPr algn="just">
                        <a:lnSpc>
                          <a:spcPct val="107000"/>
                        </a:lnSpc>
                        <a:spcAft>
                          <a:spcPts val="800"/>
                        </a:spcAft>
                      </a:pPr>
                      <a:r>
                        <a:rPr lang="en-US" sz="1600">
                          <a:effectLst/>
                          <a:latin typeface="Arial" panose="020B0604020202020204" pitchFamily="34" charset="0"/>
                          <a:ea typeface="Calibri" panose="020F0502020204030204" pitchFamily="34" charset="0"/>
                          <a:cs typeface="Arial" panose="020B0604020202020204" pitchFamily="34" charset="0"/>
                        </a:rPr>
                        <a:t>- мазмұны-1 балл;</a:t>
                      </a:r>
                      <a:endParaRPr lang="en-US" sz="1600">
                        <a:effectLst/>
                        <a:latin typeface="Arial" panose="020B0604020202020204" pitchFamily="34" charset="0"/>
                        <a:ea typeface="Calibri" panose="020F0502020204030204" pitchFamily="34" charset="0"/>
                        <a:cs typeface="Arial" panose="020B0604020202020204" pitchFamily="34" charset="0"/>
                      </a:endParaRPr>
                    </a:p>
                    <a:p>
                      <a:pPr>
                        <a:lnSpc>
                          <a:spcPct val="107000"/>
                        </a:lnSpc>
                        <a:spcAft>
                          <a:spcPts val="800"/>
                        </a:spcAft>
                      </a:pPr>
                      <a:r>
                        <a:rPr lang="en-US" sz="1600">
                          <a:effectLst/>
                          <a:latin typeface="Arial" panose="020B0604020202020204" pitchFamily="34" charset="0"/>
                          <a:ea typeface="Calibri" panose="020F0502020204030204" pitchFamily="34" charset="0"/>
                          <a:cs typeface="Arial" panose="020B0604020202020204" pitchFamily="34" charset="0"/>
                        </a:rPr>
                        <a:t>- лексика-грамматикалық норманы сақтауы - 0,5 балл.</a:t>
                      </a:r>
                      <a:endParaRPr lang="en-US" sz="16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r>
                        <a:rPr lang="en-US" sz="1600" dirty="0">
                          <a:effectLst/>
                          <a:latin typeface="Arial" panose="020B0604020202020204" pitchFamily="34" charset="0"/>
                          <a:ea typeface="Calibri" panose="020F0502020204030204" pitchFamily="34" charset="0"/>
                          <a:cs typeface="Arial" panose="020B0604020202020204" pitchFamily="34" charset="0"/>
                        </a:rPr>
                        <a:t>2</a:t>
                      </a:r>
                      <a:endParaRPr lang="en-US" sz="16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r>
                        <a:rPr lang="en-US" sz="1600" dirty="0">
                          <a:effectLst/>
                          <a:latin typeface="Arial" panose="020B0604020202020204" pitchFamily="34" charset="0"/>
                          <a:ea typeface="Calibri" panose="020F0502020204030204" pitchFamily="34" charset="0"/>
                          <a:cs typeface="Arial" panose="020B0604020202020204" pitchFamily="34" charset="0"/>
                        </a:rPr>
                        <a:t>12</a:t>
                      </a:r>
                      <a:endParaRPr lang="en-US" sz="16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286050">
                <a:tc>
                  <a:txBody>
                    <a:bodyPr/>
                    <a:lstStyle/>
                    <a:p>
                      <a:pPr algn="just">
                        <a:lnSpc>
                          <a:spcPct val="107000"/>
                        </a:lnSpc>
                        <a:spcAft>
                          <a:spcPts val="800"/>
                        </a:spcAft>
                      </a:pPr>
                      <a:r>
                        <a:rPr lang="en-US" sz="1600" dirty="0">
                          <a:solidFill>
                            <a:schemeClr val="tx1"/>
                          </a:solidFill>
                          <a:effectLst/>
                          <a:latin typeface="Arial" panose="020B0604020202020204" pitchFamily="34" charset="0"/>
                          <a:ea typeface="Calibri" panose="020F0502020204030204" pitchFamily="34" charset="0"/>
                          <a:cs typeface="Arial" panose="020B0604020202020204" pitchFamily="34" charset="0"/>
                        </a:rPr>
                        <a:t>5</a:t>
                      </a:r>
                      <a:endParaRPr lang="en-US" sz="16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a:lnSpc>
                          <a:spcPct val="107000"/>
                        </a:lnSpc>
                        <a:spcAft>
                          <a:spcPts val="800"/>
                        </a:spcAft>
                      </a:pPr>
                      <a:r>
                        <a:rPr lang="en-US" sz="1600" b="1">
                          <a:effectLst/>
                          <a:latin typeface="Arial" panose="020B0604020202020204" pitchFamily="34" charset="0"/>
                          <a:ea typeface="Calibri" panose="020F0502020204030204" pitchFamily="34" charset="0"/>
                          <a:cs typeface="Arial" panose="020B0604020202020204" pitchFamily="34" charset="0"/>
                        </a:rPr>
                        <a:t>Әдеби тіл нормалары</a:t>
                      </a:r>
                      <a:endParaRPr lang="en-US" sz="16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a:lnSpc>
                          <a:spcPct val="107000"/>
                        </a:lnSpc>
                        <a:spcAft>
                          <a:spcPts val="800"/>
                        </a:spcAft>
                      </a:pPr>
                      <a:r>
                        <a:rPr lang="en-US" sz="1600">
                          <a:effectLst/>
                          <a:latin typeface="Arial" panose="020B0604020202020204" pitchFamily="34" charset="0"/>
                          <a:ea typeface="Calibri" panose="020F0502020204030204" pitchFamily="34" charset="0"/>
                          <a:cs typeface="Arial" panose="020B0604020202020204" pitchFamily="34" charset="0"/>
                        </a:rPr>
                        <a:t>1 балл</a:t>
                      </a:r>
                      <a:endParaRPr lang="en-US" sz="16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r>
                        <a:rPr lang="en-US" sz="1600">
                          <a:effectLst/>
                          <a:latin typeface="Arial" panose="020B0604020202020204" pitchFamily="34" charset="0"/>
                          <a:ea typeface="Calibri" panose="020F0502020204030204" pitchFamily="34" charset="0"/>
                          <a:cs typeface="Arial" panose="020B0604020202020204" pitchFamily="34" charset="0"/>
                        </a:rPr>
                        <a:t>1</a:t>
                      </a:r>
                      <a:endParaRPr lang="en-US" sz="16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r>
                        <a:rPr lang="en-US" sz="1600">
                          <a:effectLst/>
                          <a:latin typeface="Arial" panose="020B0604020202020204" pitchFamily="34" charset="0"/>
                          <a:ea typeface="Calibri" panose="020F0502020204030204" pitchFamily="34" charset="0"/>
                          <a:cs typeface="Arial" panose="020B0604020202020204" pitchFamily="34" charset="0"/>
                        </a:rPr>
                        <a:t>6</a:t>
                      </a:r>
                      <a:endParaRPr lang="en-US" sz="16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200223">
                <a:tc>
                  <a:txBody>
                    <a:bodyPr/>
                    <a:lstStyle/>
                    <a:p>
                      <a:pPr algn="just">
                        <a:lnSpc>
                          <a:spcPct val="107000"/>
                        </a:lnSpc>
                        <a:spcAft>
                          <a:spcPts val="800"/>
                        </a:spcAft>
                      </a:pPr>
                      <a:r>
                        <a:rPr lang="en-US" sz="1600">
                          <a:effectLst/>
                          <a:latin typeface="Arial" panose="020B0604020202020204" pitchFamily="34" charset="0"/>
                          <a:ea typeface="Calibri" panose="020F0502020204030204" pitchFamily="34" charset="0"/>
                          <a:cs typeface="Arial" panose="020B0604020202020204" pitchFamily="34" charset="0"/>
                        </a:rPr>
                        <a:t> </a:t>
                      </a:r>
                      <a:endParaRPr lang="en-US" sz="16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just">
                        <a:lnSpc>
                          <a:spcPct val="107000"/>
                        </a:lnSpc>
                        <a:spcAft>
                          <a:spcPts val="800"/>
                        </a:spcAft>
                      </a:pPr>
                      <a:r>
                        <a:rPr lang="en-US" sz="1600" b="1">
                          <a:effectLst/>
                          <a:latin typeface="Arial" panose="020B0604020202020204" pitchFamily="34" charset="0"/>
                          <a:ea typeface="Calibri" panose="020F0502020204030204" pitchFamily="34" charset="0"/>
                          <a:cs typeface="Arial" panose="020B0604020202020204" pitchFamily="34" charset="0"/>
                        </a:rPr>
                        <a:t> </a:t>
                      </a:r>
                      <a:endParaRPr lang="en-US" sz="16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a:lnSpc>
                          <a:spcPct val="107000"/>
                        </a:lnSpc>
                        <a:spcAft>
                          <a:spcPts val="800"/>
                        </a:spcAft>
                      </a:pPr>
                      <a:r>
                        <a:rPr lang="en-US" sz="1600">
                          <a:effectLst/>
                          <a:latin typeface="Arial" panose="020B0604020202020204" pitchFamily="34" charset="0"/>
                          <a:ea typeface="Calibri" panose="020F0502020204030204" pitchFamily="34" charset="0"/>
                          <a:cs typeface="Arial" panose="020B0604020202020204" pitchFamily="34" charset="0"/>
                        </a:rPr>
                        <a:t> </a:t>
                      </a:r>
                      <a:endParaRPr lang="en-US" sz="16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r>
                        <a:rPr lang="en-US" sz="1600" b="1">
                          <a:effectLst/>
                          <a:latin typeface="Arial" panose="020B0604020202020204" pitchFamily="34" charset="0"/>
                          <a:ea typeface="Calibri" panose="020F0502020204030204" pitchFamily="34" charset="0"/>
                          <a:cs typeface="Arial" panose="020B0604020202020204" pitchFamily="34" charset="0"/>
                        </a:rPr>
                        <a:t>5</a:t>
                      </a:r>
                      <a:endParaRPr lang="en-US" sz="16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r>
                        <a:rPr lang="en-US" sz="1600" b="1" dirty="0">
                          <a:effectLst/>
                          <a:latin typeface="Arial" panose="020B0604020202020204" pitchFamily="34" charset="0"/>
                          <a:ea typeface="Calibri" panose="020F0502020204030204" pitchFamily="34" charset="0"/>
                          <a:cs typeface="Arial" panose="020B0604020202020204" pitchFamily="34" charset="0"/>
                        </a:rPr>
                        <a:t>30</a:t>
                      </a:r>
                      <a:endParaRPr lang="en-US" sz="16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bl>
          </a:graphicData>
        </a:graphic>
      </p:graphicFrame>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2"/>
          <p:cNvPicPr>
            <a:picLocks noChangeAspect="1" noChangeArrowheads="1"/>
          </p:cNvPicPr>
          <p:nvPr/>
        </p:nvPicPr>
        <p:blipFill>
          <a:blip r:embed="rId1" cstate="print">
            <a:extLst>
              <a:ext uri="{28A0092B-C50C-407E-A947-70E740481C1C}">
                <a14:useLocalDpi xmlns:a14="http://schemas.microsoft.com/office/drawing/2010/main" val="0"/>
              </a:ext>
            </a:extLst>
          </a:blip>
          <a:stretch>
            <a:fillRect/>
          </a:stretch>
        </p:blipFill>
        <p:spPr bwMode="auto">
          <a:xfrm>
            <a:off x="0" y="0"/>
            <a:ext cx="12126897" cy="585239"/>
          </a:xfrm>
          <a:prstGeom prst="rect">
            <a:avLst/>
          </a:prstGeom>
          <a:noFill/>
          <a:ln>
            <a:noFill/>
          </a:ln>
          <a:extLst>
            <a:ext uri="{909E8E84-426E-40DD-AFC4-6F175D3DCCD1}">
              <a14:hiddenFill xmlns:a14="http://schemas.microsoft.com/office/drawing/2010/main">
                <a:solidFill>
                  <a:srgbClr val="FFFFFF"/>
                </a:solidFill>
              </a14:hiddenFill>
            </a:ext>
          </a:extLst>
        </p:spPr>
      </p:pic>
      <p:sp>
        <p:nvSpPr>
          <p:cNvPr id="8" name="Тақырып 7"/>
          <p:cNvSpPr>
            <a:spLocks noGrp="1"/>
          </p:cNvSpPr>
          <p:nvPr>
            <p:ph type="title"/>
          </p:nvPr>
        </p:nvSpPr>
        <p:spPr>
          <a:xfrm>
            <a:off x="1247312" y="0"/>
            <a:ext cx="9632272" cy="585239"/>
          </a:xfrm>
        </p:spPr>
        <p:txBody>
          <a:bodyPr/>
          <a:lstStyle/>
          <a:p>
            <a:pPr algn="ctr"/>
            <a:r>
              <a:rPr lang="ru-RU" sz="1800" b="1" dirty="0">
                <a:solidFill>
                  <a:prstClr val="white"/>
                </a:solidFill>
                <a:latin typeface="Calibri" panose="020F0502020204030204" pitchFamily="34" charset="0"/>
                <a:ea typeface="Times New Roman" panose="02020603050405020304" pitchFamily="18" charset="0"/>
                <a:cs typeface="Times New Roman" panose="02020603050405020304" pitchFamily="18" charset="0"/>
              </a:rPr>
              <a:t>ЕМТИХАННЫҢ </a:t>
            </a:r>
            <a:r>
              <a:rPr lang="ru-RU" sz="1800" b="1" dirty="0" smtClean="0">
                <a:solidFill>
                  <a:prstClr val="white"/>
                </a:solidFill>
                <a:latin typeface="Calibri" panose="020F0502020204030204" pitchFamily="34" charset="0"/>
                <a:ea typeface="Times New Roman" panose="02020603050405020304" pitchFamily="18" charset="0"/>
                <a:cs typeface="Times New Roman" panose="02020603050405020304" pitchFamily="18" charset="0"/>
              </a:rPr>
              <a:t> МАҚСАТ-МІНДЕТТЕРІ</a:t>
            </a:r>
            <a:endParaRPr lang="en-US" dirty="0"/>
          </a:p>
        </p:txBody>
      </p:sp>
      <p:sp>
        <p:nvSpPr>
          <p:cNvPr id="11" name="Тікбұрыш 10"/>
          <p:cNvSpPr/>
          <p:nvPr/>
        </p:nvSpPr>
        <p:spPr>
          <a:xfrm>
            <a:off x="7339723" y="1757810"/>
            <a:ext cx="4238532" cy="3416320"/>
          </a:xfrm>
          <a:prstGeom prst="rect">
            <a:avLst/>
          </a:prstGeom>
        </p:spPr>
        <p:txBody>
          <a:bodyPr wrap="square">
            <a:spAutoFit/>
          </a:bodyPr>
          <a:lstStyle/>
          <a:p>
            <a:pPr algn="just"/>
            <a:r>
              <a:rPr lang="en-US" sz="2400" b="1" dirty="0">
                <a:latin typeface="Times New Roman" panose="02020603050405020304" pitchFamily="18" charset="0"/>
                <a:cs typeface="Times New Roman" panose="02020603050405020304" pitchFamily="18" charset="0"/>
              </a:rPr>
              <a:t>Міндеті:</a:t>
            </a:r>
            <a:r>
              <a:rPr lang="en-US" sz="2400" dirty="0">
                <a:latin typeface="Times New Roman" panose="02020603050405020304" pitchFamily="18" charset="0"/>
                <a:cs typeface="Times New Roman" panose="02020603050405020304" pitchFamily="18" charset="0"/>
              </a:rPr>
              <a:t> </a:t>
            </a:r>
            <a:endParaRPr lang="en-US" sz="2400" dirty="0">
              <a:latin typeface="Times New Roman" panose="02020603050405020304" pitchFamily="18" charset="0"/>
              <a:cs typeface="Times New Roman" panose="02020603050405020304" pitchFamily="18" charset="0"/>
            </a:endParaRPr>
          </a:p>
          <a:p>
            <a:pPr marL="342900" indent="-342900" algn="just">
              <a:buFontTx/>
              <a:buChar char="-"/>
            </a:pPr>
            <a:r>
              <a:rPr lang="en-US" sz="2400" dirty="0">
                <a:latin typeface="Times New Roman" panose="02020603050405020304" pitchFamily="18" charset="0"/>
                <a:cs typeface="Times New Roman" panose="02020603050405020304" pitchFamily="18" charset="0"/>
              </a:rPr>
              <a:t>білім алушылардың білім берудің келесі деңгей материалдарын игеру дайындығы</a:t>
            </a:r>
            <a:r>
              <a:rPr lang="ru-RU" sz="2400" dirty="0">
                <a:latin typeface="Times New Roman" panose="02020603050405020304" pitchFamily="18" charset="0"/>
                <a:cs typeface="Times New Roman" panose="02020603050405020304" pitchFamily="18" charset="0"/>
              </a:rPr>
              <a:t>н ба</a:t>
            </a:r>
            <a:r>
              <a:rPr lang="en-US" sz="2400" dirty="0" err="1">
                <a:latin typeface="Times New Roman" panose="02020603050405020304" pitchFamily="18" charset="0"/>
                <a:cs typeface="Times New Roman" panose="02020603050405020304" pitchFamily="18" charset="0"/>
              </a:rPr>
              <a:t>ғалау</a:t>
            </a:r>
            <a:r>
              <a:rPr lang="en-US" sz="2400" dirty="0">
                <a:latin typeface="Times New Roman" panose="02020603050405020304" pitchFamily="18" charset="0"/>
                <a:cs typeface="Times New Roman" panose="02020603050405020304" pitchFamily="18" charset="0"/>
              </a:rPr>
              <a:t>;</a:t>
            </a:r>
            <a:endParaRPr lang="en-US" sz="2400" dirty="0">
              <a:latin typeface="Times New Roman" panose="02020603050405020304" pitchFamily="18" charset="0"/>
              <a:cs typeface="Times New Roman" panose="02020603050405020304" pitchFamily="18" charset="0"/>
            </a:endParaRPr>
          </a:p>
          <a:p>
            <a:pPr marL="342900" indent="-342900" algn="just">
              <a:buFontTx/>
              <a:buChar char="-"/>
            </a:pPr>
            <a:r>
              <a:rPr lang="en-US" sz="2400" dirty="0">
                <a:latin typeface="Times New Roman" panose="02020603050405020304" pitchFamily="18" charset="0"/>
                <a:cs typeface="Times New Roman" panose="02020603050405020304" pitchFamily="18" charset="0"/>
              </a:rPr>
              <a:t>функционалдық сауаттылықтарының қалыптасу деңгейлерін бағалау.</a:t>
            </a:r>
            <a:endParaRPr lang="en-US" sz="2400"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endParaRPr>
          </a:p>
        </p:txBody>
      </p:sp>
      <p:pic>
        <p:nvPicPr>
          <p:cNvPr id="12" name="Picture 9" descr="D:\Iskendir\Презентации\Восполнение знаний совещание МОН\Элемент1.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794331" y="1859846"/>
            <a:ext cx="2379663" cy="22875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4" name="Тікбұрыш 13"/>
          <p:cNvSpPr/>
          <p:nvPr/>
        </p:nvSpPr>
        <p:spPr>
          <a:xfrm>
            <a:off x="313151" y="1503123"/>
            <a:ext cx="4398315" cy="4308872"/>
          </a:xfrm>
          <a:prstGeom prst="rect">
            <a:avLst/>
          </a:prstGeom>
        </p:spPr>
        <p:txBody>
          <a:bodyPr wrap="square">
            <a:spAutoFit/>
          </a:bodyPr>
          <a:lstStyle/>
          <a:p>
            <a:pPr fontAlgn="base"/>
            <a:r>
              <a:rPr lang="en-US" sz="2400" b="1" dirty="0">
                <a:latin typeface="Times New Roman" panose="02020603050405020304" pitchFamily="18" charset="0"/>
                <a:cs typeface="Times New Roman" panose="02020603050405020304" pitchFamily="18" charset="0"/>
              </a:rPr>
              <a:t>Мақсаты -</a:t>
            </a:r>
            <a:r>
              <a:rPr lang="en-US" sz="2400" dirty="0">
                <a:latin typeface="Times New Roman" panose="02020603050405020304" pitchFamily="18" charset="0"/>
                <a:cs typeface="Times New Roman" panose="02020603050405020304" pitchFamily="18" charset="0"/>
              </a:rPr>
              <a:t> білім алушылардың «Қазақ тілі», «Қазақ тілі мен әдебиеті» пәндері бойынша оқу бағдарламасының көлемін меңгеру деңгейін негізгі орта білім берудің мемлекеттік жалпыға міндетті білім беру стандарты (бұдан әрі – МЖМББС) талаптарына сәйкес бағалау.</a:t>
            </a:r>
            <a:endParaRPr lang="en-US" sz="2400" b="1" dirty="0">
              <a:latin typeface="Times New Roman" panose="02020603050405020304" pitchFamily="18" charset="0"/>
              <a:cs typeface="Times New Roman" panose="02020603050405020304" pitchFamily="18" charset="0"/>
            </a:endParaRPr>
          </a:p>
          <a:p>
            <a:r>
              <a:rPr lang="en-US" b="1" dirty="0"/>
              <a:t> </a:t>
            </a:r>
            <a:endParaRPr lang="en-US" dirty="0"/>
          </a:p>
          <a:p>
            <a:pPr algn="just"/>
            <a:r>
              <a:rPr lang="ru-RU" sz="1600" dirty="0">
                <a:solidFill>
                  <a:srgbClr val="002060"/>
                </a:solidFill>
                <a:ea typeface="Times New Roman" panose="02020603050405020304" pitchFamily="18" charset="0"/>
                <a:cs typeface="Times New Roman" panose="02020603050405020304" pitchFamily="18" charset="0"/>
              </a:rPr>
              <a:t>	</a:t>
            </a:r>
            <a:endParaRPr lang="en-US" sz="1600" dirty="0">
              <a:solidFill>
                <a:srgbClr val="002060"/>
              </a:solidFill>
              <a:ea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p:cNvPicPr>
            <a:picLocks noChangeAspect="1" noChangeArrowheads="1"/>
          </p:cNvPicPr>
          <p:nvPr/>
        </p:nvPicPr>
        <p:blipFill>
          <a:blip r:embed="rId1" cstate="print">
            <a:extLst>
              <a:ext uri="{28A0092B-C50C-407E-A947-70E740481C1C}">
                <a14:useLocalDpi xmlns:a14="http://schemas.microsoft.com/office/drawing/2010/main" val="0"/>
              </a:ext>
            </a:extLst>
          </a:blip>
          <a:stretch>
            <a:fillRect/>
          </a:stretch>
        </p:blipFill>
        <p:spPr bwMode="auto">
          <a:xfrm>
            <a:off x="0" y="1"/>
            <a:ext cx="12126897" cy="862712"/>
          </a:xfrm>
          <a:prstGeom prst="rect">
            <a:avLst/>
          </a:prstGeom>
          <a:noFill/>
          <a:ln>
            <a:noFill/>
          </a:ln>
          <a:extLst>
            <a:ext uri="{909E8E84-426E-40DD-AFC4-6F175D3DCCD1}">
              <a14:hiddenFill xmlns:a14="http://schemas.microsoft.com/office/drawing/2010/main">
                <a:solidFill>
                  <a:srgbClr val="FFFFFF"/>
                </a:solidFill>
              </a14:hiddenFill>
            </a:ext>
          </a:extLst>
        </p:spPr>
      </p:pic>
      <p:sp>
        <p:nvSpPr>
          <p:cNvPr id="6" name="Тақырып 1"/>
          <p:cNvSpPr>
            <a:spLocks noGrp="1"/>
          </p:cNvSpPr>
          <p:nvPr>
            <p:ph type="title"/>
          </p:nvPr>
        </p:nvSpPr>
        <p:spPr>
          <a:xfrm>
            <a:off x="399733" y="120427"/>
            <a:ext cx="11523891" cy="976876"/>
          </a:xfrm>
        </p:spPr>
        <p:txBody>
          <a:bodyPr>
            <a:normAutofit/>
          </a:bodyPr>
          <a:lstStyle/>
          <a:p>
            <a:pPr marL="228600" lvl="0" indent="-228600" algn="ctr">
              <a:spcBef>
                <a:spcPts val="1000"/>
              </a:spcBef>
            </a:pPr>
            <a:r>
              <a:rPr lang="ru-RU" sz="2000" b="1" dirty="0">
                <a:solidFill>
                  <a:schemeClr val="bg1"/>
                </a:solidFill>
                <a:latin typeface="Calibri" panose="020F0502020204030204" pitchFamily="34" charset="0"/>
                <a:ea typeface="+mn-ea"/>
                <a:cs typeface="Times New Roman" panose="02020603050405020304" pitchFamily="18" charset="0"/>
              </a:rPr>
              <a:t>ЕМТИХАННЫҢ ӨТКІЗІЛУІ БОЙЫНША ЕСКЕРТУЛЕР</a:t>
            </a:r>
            <a:br>
              <a:rPr lang="ru-RU" sz="2000" b="1" dirty="0">
                <a:solidFill>
                  <a:schemeClr val="bg1"/>
                </a:solidFill>
                <a:latin typeface="Calibri" panose="020F0502020204030204" pitchFamily="34" charset="0"/>
                <a:ea typeface="+mn-ea"/>
                <a:cs typeface="Times New Roman" panose="02020603050405020304" pitchFamily="18" charset="0"/>
              </a:rPr>
            </a:br>
            <a:br>
              <a:rPr lang="en-US" sz="2000" dirty="0">
                <a:solidFill>
                  <a:schemeClr val="bg1"/>
                </a:solidFill>
                <a:latin typeface="Calibri" panose="020F0502020204030204"/>
                <a:ea typeface="+mn-ea"/>
                <a:cs typeface="+mn-cs"/>
              </a:rPr>
            </a:br>
            <a:endParaRPr lang="en-US" sz="2000" dirty="0">
              <a:solidFill>
                <a:schemeClr val="bg1"/>
              </a:solidFill>
            </a:endParaRPr>
          </a:p>
        </p:txBody>
      </p:sp>
      <p:sp>
        <p:nvSpPr>
          <p:cNvPr id="23" name="Тікбұрыш 22"/>
          <p:cNvSpPr/>
          <p:nvPr/>
        </p:nvSpPr>
        <p:spPr>
          <a:xfrm>
            <a:off x="609454" y="1418412"/>
            <a:ext cx="10241280" cy="584775"/>
          </a:xfrm>
          <a:prstGeom prst="rect">
            <a:avLst/>
          </a:prstGeom>
        </p:spPr>
        <p:txBody>
          <a:bodyPr wrap="square">
            <a:spAutoFit/>
          </a:bodyPr>
          <a:lstStyle/>
          <a:p>
            <a:r>
              <a:rPr lang="en-US" sz="1600" dirty="0">
                <a:latin typeface="Arial" panose="020B0604020202020204" pitchFamily="34" charset="0"/>
                <a:cs typeface="Arial" panose="020B0604020202020204" pitchFamily="34" charset="0"/>
              </a:rPr>
              <a:t>Жоғарыдағы берілген тапсырмалар педагогтер басшылыққа алуы үшін үлгі ретінде берілген (қажеттілігіне қарай ауыстырып дайындайды)</a:t>
            </a:r>
            <a:endParaRPr lang="ru-RU" sz="1600" dirty="0">
              <a:solidFill>
                <a:srgbClr val="002060"/>
              </a:solidFill>
              <a:latin typeface="Arial" panose="020B0604020202020204" pitchFamily="34" charset="0"/>
              <a:cs typeface="Arial" panose="020B0604020202020204" pitchFamily="34" charset="0"/>
            </a:endParaRPr>
          </a:p>
        </p:txBody>
      </p:sp>
      <p:sp>
        <p:nvSpPr>
          <p:cNvPr id="24" name="Тікбұрыш 23"/>
          <p:cNvSpPr/>
          <p:nvPr/>
        </p:nvSpPr>
        <p:spPr>
          <a:xfrm>
            <a:off x="609454" y="1972690"/>
            <a:ext cx="11078724" cy="338554"/>
          </a:xfrm>
          <a:prstGeom prst="rect">
            <a:avLst/>
          </a:prstGeom>
        </p:spPr>
        <p:txBody>
          <a:bodyPr wrap="square">
            <a:spAutoFit/>
          </a:bodyPr>
          <a:lstStyle/>
          <a:p>
            <a:r>
              <a:rPr lang="en-US" sz="1600" dirty="0">
                <a:latin typeface="Arial" panose="020B0604020202020204" pitchFamily="34" charset="0"/>
                <a:cs typeface="Arial" panose="020B0604020202020204" pitchFamily="34" charset="0"/>
              </a:rPr>
              <a:t>Бағалау критерийлері құрастырылатын тапсырмаларға қарай педагогтер тарапынан өзгертіліп отыруы керек</a:t>
            </a:r>
            <a:endParaRPr lang="ru-RU" sz="1600" dirty="0">
              <a:solidFill>
                <a:srgbClr val="002060"/>
              </a:solidFill>
              <a:latin typeface="Arial" panose="020B0604020202020204" pitchFamily="34" charset="0"/>
              <a:cs typeface="Arial" panose="020B0604020202020204" pitchFamily="34" charset="0"/>
            </a:endParaRPr>
          </a:p>
        </p:txBody>
      </p:sp>
      <p:sp>
        <p:nvSpPr>
          <p:cNvPr id="25" name="Тікбұрыш 24"/>
          <p:cNvSpPr/>
          <p:nvPr/>
        </p:nvSpPr>
        <p:spPr>
          <a:xfrm>
            <a:off x="583474" y="2391946"/>
            <a:ext cx="11105182" cy="584775"/>
          </a:xfrm>
          <a:prstGeom prst="rect">
            <a:avLst/>
          </a:prstGeom>
        </p:spPr>
        <p:txBody>
          <a:bodyPr wrap="square">
            <a:spAutoFit/>
          </a:bodyPr>
          <a:lstStyle/>
          <a:p>
            <a:pPr lvl="0"/>
            <a:r>
              <a:rPr lang="en-US" sz="1600" dirty="0">
                <a:latin typeface="Arial" panose="020B0604020202020204" pitchFamily="34" charset="0"/>
                <a:cs typeface="Arial" panose="020B0604020202020204" pitchFamily="34" charset="0"/>
              </a:rPr>
              <a:t>Емтихан тапсырмаларын құрастыруда </a:t>
            </a:r>
            <a:r>
              <a:rPr lang="en-US" sz="1600" dirty="0" err="1">
                <a:latin typeface="Arial" panose="020B0604020202020204" pitchFamily="34" charset="0"/>
                <a:cs typeface="Arial" panose="020B0604020202020204" pitchFamily="34" charset="0"/>
              </a:rPr>
              <a:t>тыңдалым</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айтылым</a:t>
            </a:r>
            <a:r>
              <a:rPr lang="en-US" sz="1600" dirty="0">
                <a:latin typeface="Arial" panose="020B0604020202020204" pitchFamily="34" charset="0"/>
                <a:cs typeface="Arial" panose="020B0604020202020204" pitchFamily="34" charset="0"/>
              </a:rPr>
              <a:t>, оқылым, жазылым дағдылары қамтылады. Емтихан тапсырмаларын </a:t>
            </a:r>
            <a:r>
              <a:rPr lang="en-US" sz="1600" b="1" i="1" dirty="0">
                <a:latin typeface="Arial" panose="020B0604020202020204" pitchFamily="34" charset="0"/>
                <a:cs typeface="Arial" panose="020B0604020202020204" pitchFamily="34" charset="0"/>
              </a:rPr>
              <a:t>орындау қадамдары</a:t>
            </a:r>
            <a:r>
              <a:rPr lang="en-US" sz="1600" dirty="0">
                <a:latin typeface="Arial" panose="020B0604020202020204" pitchFamily="34" charset="0"/>
                <a:cs typeface="Arial" panose="020B0604020202020204" pitchFamily="34" charset="0"/>
              </a:rPr>
              <a:t>:</a:t>
            </a:r>
            <a:endParaRPr lang="en-US" sz="1600" dirty="0">
              <a:latin typeface="Arial" panose="020B0604020202020204" pitchFamily="34" charset="0"/>
              <a:cs typeface="Arial" panose="020B0604020202020204" pitchFamily="34" charset="0"/>
            </a:endParaRPr>
          </a:p>
        </p:txBody>
      </p:sp>
      <p:sp>
        <p:nvSpPr>
          <p:cNvPr id="27" name="Тікбұрыш 26"/>
          <p:cNvSpPr/>
          <p:nvPr/>
        </p:nvSpPr>
        <p:spPr>
          <a:xfrm>
            <a:off x="563127" y="2973829"/>
            <a:ext cx="11105183" cy="584775"/>
          </a:xfrm>
          <a:prstGeom prst="rect">
            <a:avLst/>
          </a:prstGeom>
        </p:spPr>
        <p:txBody>
          <a:bodyPr wrap="square">
            <a:spAutoFit/>
          </a:bodyPr>
          <a:lstStyle/>
          <a:p>
            <a:r>
              <a:rPr lang="en-US" sz="1200" dirty="0"/>
              <a:t>-   </a:t>
            </a:r>
            <a:r>
              <a:rPr lang="en-US" sz="1600" dirty="0">
                <a:latin typeface="Arial" panose="020B0604020202020204" pitchFamily="34" charset="0"/>
                <a:cs typeface="Arial" panose="020B0604020202020204" pitchFamily="34" charset="0"/>
              </a:rPr>
              <a:t>дайындалған мәтін бойынша тапсырманы орындау арқылы білім алушының </a:t>
            </a:r>
            <a:r>
              <a:rPr lang="en-US" sz="1600" dirty="0" err="1">
                <a:latin typeface="Arial" panose="020B0604020202020204" pitchFamily="34" charset="0"/>
                <a:cs typeface="Arial" panose="020B0604020202020204" pitchFamily="34" charset="0"/>
              </a:rPr>
              <a:t>тыңдалым</a:t>
            </a:r>
            <a:r>
              <a:rPr lang="en-US" sz="1600" dirty="0">
                <a:latin typeface="Arial" panose="020B0604020202020204" pitchFamily="34" charset="0"/>
                <a:cs typeface="Arial" panose="020B0604020202020204" pitchFamily="34" charset="0"/>
              </a:rPr>
              <a:t> дағдысы тексеріледі (өзге тілде оқытатын сыныптар үшін)</a:t>
            </a:r>
            <a:endParaRPr lang="ru-RU" sz="1600" dirty="0">
              <a:solidFill>
                <a:srgbClr val="002060"/>
              </a:solidFill>
              <a:latin typeface="Arial" panose="020B0604020202020204" pitchFamily="34" charset="0"/>
              <a:cs typeface="Arial" panose="020B0604020202020204" pitchFamily="34" charset="0"/>
            </a:endParaRPr>
          </a:p>
        </p:txBody>
      </p:sp>
      <p:sp>
        <p:nvSpPr>
          <p:cNvPr id="28" name="Тікбұрыш 27"/>
          <p:cNvSpPr/>
          <p:nvPr/>
        </p:nvSpPr>
        <p:spPr>
          <a:xfrm>
            <a:off x="613075" y="5211487"/>
            <a:ext cx="11133062" cy="338554"/>
          </a:xfrm>
          <a:prstGeom prst="rect">
            <a:avLst/>
          </a:prstGeom>
        </p:spPr>
        <p:txBody>
          <a:bodyPr wrap="square">
            <a:spAutoFit/>
          </a:bodyPr>
          <a:lstStyle/>
          <a:p>
            <a:r>
              <a:rPr lang="en-US" sz="1600" dirty="0">
                <a:latin typeface="Arial" panose="020B0604020202020204" pitchFamily="34" charset="0"/>
                <a:cs typeface="Arial" panose="020B0604020202020204" pitchFamily="34" charset="0"/>
              </a:rPr>
              <a:t>- эссе мәтініне грамматикалық талдау жасайды</a:t>
            </a:r>
            <a:endParaRPr lang="ru-RU" sz="1600" dirty="0">
              <a:solidFill>
                <a:srgbClr val="002060"/>
              </a:solidFill>
              <a:latin typeface="Arial" panose="020B0604020202020204" pitchFamily="34" charset="0"/>
              <a:cs typeface="Arial" panose="020B0604020202020204" pitchFamily="34" charset="0"/>
            </a:endParaRPr>
          </a:p>
        </p:txBody>
      </p:sp>
      <p:sp>
        <p:nvSpPr>
          <p:cNvPr id="29" name="Тікбұрыш 28"/>
          <p:cNvSpPr/>
          <p:nvPr/>
        </p:nvSpPr>
        <p:spPr>
          <a:xfrm>
            <a:off x="596224" y="3605887"/>
            <a:ext cx="11105184" cy="369332"/>
          </a:xfrm>
          <a:prstGeom prst="rect">
            <a:avLst/>
          </a:prstGeom>
        </p:spPr>
        <p:txBody>
          <a:bodyPr wrap="square">
            <a:spAutoFit/>
          </a:bodyPr>
          <a:lstStyle/>
          <a:p>
            <a:r>
              <a:rPr lang="en-US" dirty="0"/>
              <a:t>- </a:t>
            </a:r>
            <a:r>
              <a:rPr lang="en-US" dirty="0" err="1"/>
              <a:t>айтылым</a:t>
            </a:r>
            <a:r>
              <a:rPr lang="en-US" dirty="0"/>
              <a:t> дағдысы бойынша білім алушыға тапсырмалар беріледі (өзге тілде оқытатын сыныптар үшін);</a:t>
            </a:r>
            <a:endParaRPr lang="en-US" dirty="0"/>
          </a:p>
        </p:txBody>
      </p:sp>
      <p:sp>
        <p:nvSpPr>
          <p:cNvPr id="30" name="Тікбұрыш 29"/>
          <p:cNvSpPr/>
          <p:nvPr/>
        </p:nvSpPr>
        <p:spPr>
          <a:xfrm>
            <a:off x="583471" y="4054186"/>
            <a:ext cx="11192269" cy="338554"/>
          </a:xfrm>
          <a:prstGeom prst="rect">
            <a:avLst/>
          </a:prstGeom>
        </p:spPr>
        <p:txBody>
          <a:bodyPr wrap="square">
            <a:spAutoFit/>
          </a:bodyPr>
          <a:lstStyle/>
          <a:p>
            <a:r>
              <a:rPr lang="en-US" sz="1600" dirty="0">
                <a:latin typeface="Arial" panose="020B0604020202020204" pitchFamily="34" charset="0"/>
                <a:cs typeface="Arial" panose="020B0604020202020204" pitchFamily="34" charset="0"/>
              </a:rPr>
              <a:t>- оқылым бойынша білім алушыға дайын мәтін беріледі (қазақ және өзге тілдерде оқытатын)</a:t>
            </a:r>
            <a:endParaRPr lang="ru-RU" sz="1600" i="1" dirty="0">
              <a:solidFill>
                <a:srgbClr val="002060"/>
              </a:solidFill>
              <a:latin typeface="Arial" panose="020B0604020202020204" pitchFamily="34" charset="0"/>
              <a:cs typeface="Arial" panose="020B0604020202020204" pitchFamily="34" charset="0"/>
            </a:endParaRPr>
          </a:p>
        </p:txBody>
      </p:sp>
      <p:sp>
        <p:nvSpPr>
          <p:cNvPr id="31" name="Тікбұрыш 30"/>
          <p:cNvSpPr/>
          <p:nvPr/>
        </p:nvSpPr>
        <p:spPr>
          <a:xfrm>
            <a:off x="583471" y="4536539"/>
            <a:ext cx="11014593" cy="584775"/>
          </a:xfrm>
          <a:prstGeom prst="rect">
            <a:avLst/>
          </a:prstGeom>
        </p:spPr>
        <p:txBody>
          <a:bodyPr wrap="square">
            <a:spAutoFit/>
          </a:bodyPr>
          <a:lstStyle/>
          <a:p>
            <a:r>
              <a:rPr lang="en-US" sz="1600" dirty="0">
                <a:latin typeface="Arial" panose="020B0604020202020204" pitchFamily="34" charset="0"/>
                <a:cs typeface="Arial" panose="020B0604020202020204" pitchFamily="34" charset="0"/>
              </a:rPr>
              <a:t>- жазылым дағдысы бойынша білім алушы эссе жазады (оқылым мен жазылым бойынша берілетін мәтін мазмұны мен эссе тақырыбы бір-бірімен байланысты болу керек (қазақ және өзге тілдерде оқытатын)</a:t>
            </a:r>
            <a:endParaRPr lang="ru-RU" sz="1600" dirty="0">
              <a:solidFill>
                <a:srgbClr val="002060"/>
              </a:solidFill>
              <a:latin typeface="Arial" panose="020B0604020202020204" pitchFamily="34" charset="0"/>
              <a:cs typeface="Arial" panose="020B0604020202020204" pitchFamily="34" charset="0"/>
            </a:endParaRPr>
          </a:p>
        </p:txBody>
      </p:sp>
      <p:grpSp>
        <p:nvGrpSpPr>
          <p:cNvPr id="32" name="Группа 7"/>
          <p:cNvGrpSpPr/>
          <p:nvPr/>
        </p:nvGrpSpPr>
        <p:grpSpPr bwMode="auto">
          <a:xfrm>
            <a:off x="200874" y="1429596"/>
            <a:ext cx="330200" cy="369888"/>
            <a:chOff x="3198813" y="1891812"/>
            <a:chExt cx="330200" cy="369546"/>
          </a:xfrm>
        </p:grpSpPr>
        <p:sp>
          <p:nvSpPr>
            <p:cNvPr id="33" name="Овал 8"/>
            <p:cNvSpPr/>
            <p:nvPr/>
          </p:nvSpPr>
          <p:spPr bwMode="auto">
            <a:xfrm>
              <a:off x="3198813" y="1910844"/>
              <a:ext cx="330200" cy="331481"/>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0" fontAlgn="base" latinLnBrk="0" hangingPunct="0">
                <a:lnSpc>
                  <a:spcPct val="100000"/>
                </a:lnSpc>
                <a:spcBef>
                  <a:spcPct val="0"/>
                </a:spcBef>
                <a:spcAft>
                  <a:spcPct val="0"/>
                </a:spcAft>
                <a:buClrTx/>
                <a:buSzTx/>
                <a:buFontTx/>
                <a:buNone/>
                <a:defRPr/>
              </a:pPr>
              <a:endParaRPr kumimoji="0" lang="ru-RU"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4" name="TextBox 11"/>
            <p:cNvSpPr txBox="1">
              <a:spLocks noChangeArrowheads="1"/>
            </p:cNvSpPr>
            <p:nvPr/>
          </p:nvSpPr>
          <p:spPr bwMode="auto">
            <a:xfrm>
              <a:off x="3241504" y="1891812"/>
              <a:ext cx="244409" cy="3695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marL="0" marR="0" lvl="0" indent="0" algn="ctr" defTabSz="914400" rtl="0" eaLnBrk="0" fontAlgn="base" latinLnBrk="0" hangingPunct="0">
                <a:lnSpc>
                  <a:spcPct val="100000"/>
                </a:lnSpc>
                <a:spcBef>
                  <a:spcPct val="0"/>
                </a:spcBef>
                <a:spcAft>
                  <a:spcPct val="0"/>
                </a:spcAft>
                <a:buClrTx/>
                <a:buSzTx/>
                <a:buFontTx/>
                <a:buNone/>
                <a:defRPr/>
              </a:pPr>
              <a:r>
                <a:rPr kumimoji="0" lang="en-US" altLang="ru-RU" sz="18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1</a:t>
              </a:r>
              <a:endParaRPr kumimoji="0" lang="ru-RU" altLang="ru-RU" sz="18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endParaRPr>
            </a:p>
          </p:txBody>
        </p:sp>
      </p:grpSp>
      <p:grpSp>
        <p:nvGrpSpPr>
          <p:cNvPr id="35" name="Группа 7"/>
          <p:cNvGrpSpPr/>
          <p:nvPr/>
        </p:nvGrpSpPr>
        <p:grpSpPr bwMode="auto">
          <a:xfrm>
            <a:off x="173303" y="1972690"/>
            <a:ext cx="330200" cy="369888"/>
            <a:chOff x="3198813" y="1891812"/>
            <a:chExt cx="330200" cy="369546"/>
          </a:xfrm>
        </p:grpSpPr>
        <p:sp>
          <p:nvSpPr>
            <p:cNvPr id="36" name="Овал 8"/>
            <p:cNvSpPr/>
            <p:nvPr/>
          </p:nvSpPr>
          <p:spPr bwMode="auto">
            <a:xfrm>
              <a:off x="3198813" y="1910844"/>
              <a:ext cx="330200" cy="331481"/>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0" fontAlgn="base" latinLnBrk="0" hangingPunct="0">
                <a:lnSpc>
                  <a:spcPct val="100000"/>
                </a:lnSpc>
                <a:spcBef>
                  <a:spcPct val="0"/>
                </a:spcBef>
                <a:spcAft>
                  <a:spcPct val="0"/>
                </a:spcAft>
                <a:buClrTx/>
                <a:buSzTx/>
                <a:buFontTx/>
                <a:buNone/>
                <a:defRPr/>
              </a:pPr>
              <a:endParaRPr kumimoji="0" lang="ru-RU"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7" name="TextBox 11"/>
            <p:cNvSpPr txBox="1">
              <a:spLocks noChangeArrowheads="1"/>
            </p:cNvSpPr>
            <p:nvPr/>
          </p:nvSpPr>
          <p:spPr bwMode="auto">
            <a:xfrm>
              <a:off x="3241504" y="1891812"/>
              <a:ext cx="244409" cy="3695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marL="0" marR="0" lvl="0" indent="0" algn="ctr" defTabSz="914400" rtl="0" eaLnBrk="0" fontAlgn="base" latinLnBrk="0" hangingPunct="0">
                <a:lnSpc>
                  <a:spcPct val="100000"/>
                </a:lnSpc>
                <a:spcBef>
                  <a:spcPct val="0"/>
                </a:spcBef>
                <a:spcAft>
                  <a:spcPct val="0"/>
                </a:spcAft>
                <a:buClrTx/>
                <a:buSzTx/>
                <a:buFontTx/>
                <a:buNone/>
                <a:defRPr/>
              </a:pPr>
              <a:r>
                <a:rPr lang="ru-RU" altLang="ru-RU" b="1" dirty="0">
                  <a:solidFill>
                    <a:prstClr val="white"/>
                  </a:solidFill>
                  <a:latin typeface="Arial" panose="020B0604020202020204" pitchFamily="34" charset="0"/>
                  <a:cs typeface="Arial" panose="020B0604020202020204" pitchFamily="34" charset="0"/>
                </a:rPr>
                <a:t>2</a:t>
              </a:r>
              <a:endParaRPr kumimoji="0" lang="ru-RU" altLang="ru-RU" sz="18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endParaRPr>
            </a:p>
          </p:txBody>
        </p:sp>
      </p:grpSp>
      <p:grpSp>
        <p:nvGrpSpPr>
          <p:cNvPr id="38" name="Группа 7"/>
          <p:cNvGrpSpPr/>
          <p:nvPr/>
        </p:nvGrpSpPr>
        <p:grpSpPr bwMode="auto">
          <a:xfrm>
            <a:off x="216403" y="2410996"/>
            <a:ext cx="330200" cy="369888"/>
            <a:chOff x="3198813" y="1891812"/>
            <a:chExt cx="330200" cy="369546"/>
          </a:xfrm>
        </p:grpSpPr>
        <p:sp>
          <p:nvSpPr>
            <p:cNvPr id="39" name="Овал 8"/>
            <p:cNvSpPr/>
            <p:nvPr/>
          </p:nvSpPr>
          <p:spPr bwMode="auto">
            <a:xfrm>
              <a:off x="3198813" y="1910844"/>
              <a:ext cx="330200" cy="331481"/>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0" fontAlgn="base" latinLnBrk="0" hangingPunct="0">
                <a:lnSpc>
                  <a:spcPct val="100000"/>
                </a:lnSpc>
                <a:spcBef>
                  <a:spcPct val="0"/>
                </a:spcBef>
                <a:spcAft>
                  <a:spcPct val="0"/>
                </a:spcAft>
                <a:buClrTx/>
                <a:buSzTx/>
                <a:buFontTx/>
                <a:buNone/>
                <a:defRPr/>
              </a:pPr>
              <a:endParaRPr kumimoji="0" lang="ru-RU"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40" name="TextBox 11"/>
            <p:cNvSpPr txBox="1">
              <a:spLocks noChangeArrowheads="1"/>
            </p:cNvSpPr>
            <p:nvPr/>
          </p:nvSpPr>
          <p:spPr bwMode="auto">
            <a:xfrm>
              <a:off x="3241504" y="1891812"/>
              <a:ext cx="244409" cy="3695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marL="0" marR="0" lvl="0" indent="0" algn="ctr" defTabSz="914400" rtl="0" eaLnBrk="0" fontAlgn="base" latinLnBrk="0" hangingPunct="0">
                <a:lnSpc>
                  <a:spcPct val="100000"/>
                </a:lnSpc>
                <a:spcBef>
                  <a:spcPct val="0"/>
                </a:spcBef>
                <a:spcAft>
                  <a:spcPct val="0"/>
                </a:spcAft>
                <a:buClrTx/>
                <a:buSzTx/>
                <a:buFontTx/>
                <a:buNone/>
                <a:defRPr/>
              </a:pPr>
              <a:r>
                <a:rPr lang="ru-RU" altLang="ru-RU" b="1" noProof="0" dirty="0">
                  <a:solidFill>
                    <a:prstClr val="white"/>
                  </a:solidFill>
                  <a:latin typeface="Arial" panose="020B0604020202020204" pitchFamily="34" charset="0"/>
                  <a:cs typeface="Arial" panose="020B0604020202020204" pitchFamily="34" charset="0"/>
                </a:rPr>
                <a:t>3</a:t>
              </a:r>
              <a:endParaRPr kumimoji="0" lang="ru-RU" altLang="ru-RU" sz="18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endParaRPr>
            </a:p>
          </p:txBody>
        </p:sp>
      </p:gr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p:cNvPicPr>
            <a:picLocks noChangeAspect="1" noChangeArrowheads="1"/>
          </p:cNvPicPr>
          <p:nvPr/>
        </p:nvPicPr>
        <p:blipFill>
          <a:blip r:embed="rId1" cstate="print">
            <a:extLst>
              <a:ext uri="{28A0092B-C50C-407E-A947-70E740481C1C}">
                <a14:useLocalDpi xmlns:a14="http://schemas.microsoft.com/office/drawing/2010/main" val="0"/>
              </a:ext>
            </a:extLst>
          </a:blip>
          <a:stretch>
            <a:fillRect/>
          </a:stretch>
        </p:blipFill>
        <p:spPr bwMode="auto">
          <a:xfrm>
            <a:off x="0" y="1"/>
            <a:ext cx="12126897" cy="862712"/>
          </a:xfrm>
          <a:prstGeom prst="rect">
            <a:avLst/>
          </a:prstGeom>
          <a:noFill/>
          <a:ln>
            <a:noFill/>
          </a:ln>
          <a:extLst>
            <a:ext uri="{909E8E84-426E-40DD-AFC4-6F175D3DCCD1}">
              <a14:hiddenFill xmlns:a14="http://schemas.microsoft.com/office/drawing/2010/main">
                <a:solidFill>
                  <a:srgbClr val="FFFFFF"/>
                </a:solidFill>
              </a14:hiddenFill>
            </a:ext>
          </a:extLst>
        </p:spPr>
      </p:pic>
      <p:sp>
        <p:nvSpPr>
          <p:cNvPr id="6" name="Тақырып 1"/>
          <p:cNvSpPr>
            <a:spLocks noGrp="1"/>
          </p:cNvSpPr>
          <p:nvPr>
            <p:ph type="title"/>
          </p:nvPr>
        </p:nvSpPr>
        <p:spPr>
          <a:xfrm>
            <a:off x="399733" y="120427"/>
            <a:ext cx="11523891" cy="976876"/>
          </a:xfrm>
        </p:spPr>
        <p:txBody>
          <a:bodyPr>
            <a:normAutofit/>
          </a:bodyPr>
          <a:lstStyle/>
          <a:p>
            <a:pPr marL="228600" lvl="0" indent="-228600" algn="ctr">
              <a:spcBef>
                <a:spcPts val="1000"/>
              </a:spcBef>
            </a:pPr>
            <a:r>
              <a:rPr lang="ru-RU" sz="2000" b="1" dirty="0">
                <a:solidFill>
                  <a:schemeClr val="bg1"/>
                </a:solidFill>
                <a:latin typeface="Calibri" panose="020F0502020204030204" pitchFamily="34" charset="0"/>
                <a:ea typeface="+mn-ea"/>
                <a:cs typeface="Times New Roman" panose="02020603050405020304" pitchFamily="18" charset="0"/>
              </a:rPr>
              <a:t>ЕМТИХАННЫҢ ӨТКІЗІЛУІ БОЙЫНША ЕСКЕРТУЛЕР</a:t>
            </a:r>
            <a:br>
              <a:rPr lang="ru-RU" sz="2000" b="1" dirty="0">
                <a:solidFill>
                  <a:schemeClr val="bg1"/>
                </a:solidFill>
                <a:latin typeface="Calibri" panose="020F0502020204030204" pitchFamily="34" charset="0"/>
                <a:ea typeface="+mn-ea"/>
                <a:cs typeface="Times New Roman" panose="02020603050405020304" pitchFamily="18" charset="0"/>
              </a:rPr>
            </a:br>
            <a:br>
              <a:rPr lang="en-US" sz="2000" dirty="0">
                <a:solidFill>
                  <a:schemeClr val="bg1"/>
                </a:solidFill>
                <a:latin typeface="Calibri" panose="020F0502020204030204"/>
                <a:ea typeface="+mn-ea"/>
                <a:cs typeface="+mn-cs"/>
              </a:rPr>
            </a:br>
            <a:endParaRPr lang="en-US" sz="2000" dirty="0">
              <a:solidFill>
                <a:schemeClr val="bg1"/>
              </a:solidFill>
            </a:endParaRPr>
          </a:p>
        </p:txBody>
      </p:sp>
      <p:sp>
        <p:nvSpPr>
          <p:cNvPr id="27" name="Тікбұрыш 26"/>
          <p:cNvSpPr/>
          <p:nvPr/>
        </p:nvSpPr>
        <p:spPr>
          <a:xfrm>
            <a:off x="641814" y="1603114"/>
            <a:ext cx="11075581" cy="338554"/>
          </a:xfrm>
          <a:prstGeom prst="rect">
            <a:avLst/>
          </a:prstGeom>
        </p:spPr>
        <p:txBody>
          <a:bodyPr wrap="square">
            <a:spAutoFit/>
          </a:bodyPr>
          <a:lstStyle/>
          <a:p>
            <a:r>
              <a:rPr lang="en-US" sz="1600" dirty="0">
                <a:latin typeface="Arial" panose="020B0604020202020204" pitchFamily="34" charset="0"/>
                <a:cs typeface="Arial" panose="020B0604020202020204" pitchFamily="34" charset="0"/>
              </a:rPr>
              <a:t>Емтихан материалдарын білім беру ұйымы әкімшілігінің шешімімен педагогтер әзірлейді</a:t>
            </a:r>
            <a:endParaRPr lang="ru-RU" sz="1600" dirty="0">
              <a:solidFill>
                <a:srgbClr val="002060"/>
              </a:solidFill>
              <a:latin typeface="Arial" panose="020B0604020202020204" pitchFamily="34" charset="0"/>
              <a:cs typeface="Arial" panose="020B0604020202020204" pitchFamily="34" charset="0"/>
            </a:endParaRPr>
          </a:p>
        </p:txBody>
      </p:sp>
      <p:sp>
        <p:nvSpPr>
          <p:cNvPr id="28" name="Тікбұрыш 27"/>
          <p:cNvSpPr/>
          <p:nvPr/>
        </p:nvSpPr>
        <p:spPr>
          <a:xfrm>
            <a:off x="690118" y="3906382"/>
            <a:ext cx="11133062" cy="338554"/>
          </a:xfrm>
          <a:prstGeom prst="rect">
            <a:avLst/>
          </a:prstGeom>
        </p:spPr>
        <p:txBody>
          <a:bodyPr wrap="square">
            <a:spAutoFit/>
          </a:bodyPr>
          <a:lstStyle/>
          <a:p>
            <a:r>
              <a:rPr lang="en-US" sz="1600" dirty="0">
                <a:latin typeface="Arial" panose="020B0604020202020204" pitchFamily="34" charset="0"/>
                <a:cs typeface="Arial" panose="020B0604020202020204" pitchFamily="34" charset="0"/>
              </a:rPr>
              <a:t>Күнделікке емтихан бағасын қою кезінде 30 балдық жүйеге ауыстырылады</a:t>
            </a:r>
            <a:endParaRPr lang="ru-RU" sz="1600" dirty="0">
              <a:solidFill>
                <a:srgbClr val="002060"/>
              </a:solidFill>
              <a:latin typeface="Arial" panose="020B0604020202020204" pitchFamily="34" charset="0"/>
              <a:cs typeface="Arial" panose="020B0604020202020204" pitchFamily="34" charset="0"/>
            </a:endParaRPr>
          </a:p>
        </p:txBody>
      </p:sp>
      <p:sp>
        <p:nvSpPr>
          <p:cNvPr id="29" name="Тікбұрыш 28"/>
          <p:cNvSpPr/>
          <p:nvPr/>
        </p:nvSpPr>
        <p:spPr>
          <a:xfrm>
            <a:off x="670556" y="2110173"/>
            <a:ext cx="11105184" cy="1077218"/>
          </a:xfrm>
          <a:prstGeom prst="rect">
            <a:avLst/>
          </a:prstGeom>
        </p:spPr>
        <p:txBody>
          <a:bodyPr wrap="square">
            <a:spAutoFit/>
          </a:bodyPr>
          <a:lstStyle/>
          <a:p>
            <a:r>
              <a:rPr lang="en-US" sz="1600" dirty="0">
                <a:latin typeface="Arial" panose="020B0604020202020204" pitchFamily="34" charset="0"/>
                <a:cs typeface="Arial" panose="020B0604020202020204" pitchFamily="34" charset="0"/>
              </a:rPr>
              <a:t>Үлгіде әр дағды бойынша оқу мақсаттары алына отырып, тапсырмалар берілді. Аралық аттестаттау тапсырмаларын дайындауда педагог (оқыту тіліне қарай) </a:t>
            </a:r>
            <a:r>
              <a:rPr lang="en-US" sz="1600" dirty="0" err="1">
                <a:latin typeface="Arial" panose="020B0604020202020204" pitchFamily="34" charset="0"/>
                <a:cs typeface="Arial" panose="020B0604020202020204" pitchFamily="34" charset="0"/>
              </a:rPr>
              <a:t>тыңдалым</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айтылым</a:t>
            </a:r>
            <a:r>
              <a:rPr lang="en-US" sz="1600" dirty="0">
                <a:latin typeface="Arial" panose="020B0604020202020204" pitchFamily="34" charset="0"/>
                <a:cs typeface="Arial" panose="020B0604020202020204" pitchFamily="34" charset="0"/>
              </a:rPr>
              <a:t>, оқылым, жазылым дағдыларының бөлімшелеріндегі оқу мақсаттарын ала отырып, тапсырмаларды түрлендіруіне болады немесе сыныптың білім сапасына қарай әр дағдыдағы бөлімшелер мен оқу мақсаттарын өзі таңдап ала алады</a:t>
            </a:r>
            <a:endParaRPr lang="en-US" sz="1600" dirty="0">
              <a:latin typeface="Arial" panose="020B0604020202020204" pitchFamily="34" charset="0"/>
              <a:cs typeface="Arial" panose="020B0604020202020204" pitchFamily="34" charset="0"/>
            </a:endParaRPr>
          </a:p>
        </p:txBody>
      </p:sp>
      <p:grpSp>
        <p:nvGrpSpPr>
          <p:cNvPr id="41" name="Группа 7"/>
          <p:cNvGrpSpPr/>
          <p:nvPr/>
        </p:nvGrpSpPr>
        <p:grpSpPr bwMode="auto">
          <a:xfrm>
            <a:off x="223682" y="1529275"/>
            <a:ext cx="330200" cy="369888"/>
            <a:chOff x="3198813" y="1891812"/>
            <a:chExt cx="330200" cy="369546"/>
          </a:xfrm>
        </p:grpSpPr>
        <p:sp>
          <p:nvSpPr>
            <p:cNvPr id="42" name="Овал 8"/>
            <p:cNvSpPr/>
            <p:nvPr/>
          </p:nvSpPr>
          <p:spPr bwMode="auto">
            <a:xfrm>
              <a:off x="3198813" y="1910844"/>
              <a:ext cx="330200" cy="331481"/>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0" fontAlgn="base" latinLnBrk="0" hangingPunct="0">
                <a:lnSpc>
                  <a:spcPct val="100000"/>
                </a:lnSpc>
                <a:spcBef>
                  <a:spcPct val="0"/>
                </a:spcBef>
                <a:spcAft>
                  <a:spcPct val="0"/>
                </a:spcAft>
                <a:buClrTx/>
                <a:buSzTx/>
                <a:buFontTx/>
                <a:buNone/>
                <a:defRPr/>
              </a:pPr>
              <a:endParaRPr kumimoji="0" lang="ru-RU"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43" name="TextBox 11"/>
            <p:cNvSpPr txBox="1">
              <a:spLocks noChangeArrowheads="1"/>
            </p:cNvSpPr>
            <p:nvPr/>
          </p:nvSpPr>
          <p:spPr bwMode="auto">
            <a:xfrm>
              <a:off x="3241504" y="1891812"/>
              <a:ext cx="244409" cy="3695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marL="0" marR="0" lvl="0" indent="0" algn="ctr" defTabSz="914400" rtl="0" eaLnBrk="0" fontAlgn="base" latinLnBrk="0" hangingPunct="0">
                <a:lnSpc>
                  <a:spcPct val="100000"/>
                </a:lnSpc>
                <a:spcBef>
                  <a:spcPct val="0"/>
                </a:spcBef>
                <a:spcAft>
                  <a:spcPct val="0"/>
                </a:spcAft>
                <a:buClrTx/>
                <a:buSzTx/>
                <a:buFontTx/>
                <a:buNone/>
                <a:defRPr/>
              </a:pPr>
              <a:r>
                <a:rPr lang="ru-RU" altLang="ru-RU" b="1" noProof="0" dirty="0">
                  <a:solidFill>
                    <a:prstClr val="white"/>
                  </a:solidFill>
                  <a:latin typeface="Arial" panose="020B0604020202020204" pitchFamily="34" charset="0"/>
                  <a:cs typeface="Arial" panose="020B0604020202020204" pitchFamily="34" charset="0"/>
                </a:rPr>
                <a:t>4</a:t>
              </a:r>
              <a:endParaRPr kumimoji="0" lang="ru-RU" altLang="ru-RU" sz="18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endParaRPr>
            </a:p>
          </p:txBody>
        </p:sp>
      </p:grpSp>
      <p:grpSp>
        <p:nvGrpSpPr>
          <p:cNvPr id="44" name="Группа 7"/>
          <p:cNvGrpSpPr/>
          <p:nvPr/>
        </p:nvGrpSpPr>
        <p:grpSpPr bwMode="auto">
          <a:xfrm>
            <a:off x="243142" y="2159075"/>
            <a:ext cx="311149" cy="369889"/>
            <a:chOff x="3198813" y="1891811"/>
            <a:chExt cx="330200" cy="369546"/>
          </a:xfrm>
        </p:grpSpPr>
        <p:sp>
          <p:nvSpPr>
            <p:cNvPr id="45" name="Овал 8"/>
            <p:cNvSpPr/>
            <p:nvPr/>
          </p:nvSpPr>
          <p:spPr bwMode="auto">
            <a:xfrm>
              <a:off x="3198813" y="1910844"/>
              <a:ext cx="330200" cy="331481"/>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0" fontAlgn="base" latinLnBrk="0" hangingPunct="0">
                <a:lnSpc>
                  <a:spcPct val="100000"/>
                </a:lnSpc>
                <a:spcBef>
                  <a:spcPct val="0"/>
                </a:spcBef>
                <a:spcAft>
                  <a:spcPct val="0"/>
                </a:spcAft>
                <a:buClrTx/>
                <a:buSzTx/>
                <a:buFontTx/>
                <a:buNone/>
                <a:defRPr/>
              </a:pPr>
              <a:endParaRPr kumimoji="0" lang="ru-RU"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46" name="TextBox 11"/>
            <p:cNvSpPr txBox="1">
              <a:spLocks noChangeArrowheads="1"/>
            </p:cNvSpPr>
            <p:nvPr/>
          </p:nvSpPr>
          <p:spPr bwMode="auto">
            <a:xfrm>
              <a:off x="3241504" y="1891811"/>
              <a:ext cx="244409" cy="3695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marL="0" marR="0" lvl="0" indent="0" algn="ctr" defTabSz="914400" rtl="0" eaLnBrk="0" fontAlgn="base" latinLnBrk="0" hangingPunct="0">
                <a:lnSpc>
                  <a:spcPct val="100000"/>
                </a:lnSpc>
                <a:spcBef>
                  <a:spcPct val="0"/>
                </a:spcBef>
                <a:spcAft>
                  <a:spcPct val="0"/>
                </a:spcAft>
                <a:buClrTx/>
                <a:buSzTx/>
                <a:buFontTx/>
                <a:buNone/>
                <a:defRPr/>
              </a:pPr>
              <a:r>
                <a:rPr lang="ru-RU" altLang="ru-RU" b="1" noProof="0" dirty="0">
                  <a:solidFill>
                    <a:prstClr val="white"/>
                  </a:solidFill>
                  <a:latin typeface="Arial" panose="020B0604020202020204" pitchFamily="34" charset="0"/>
                  <a:cs typeface="Arial" panose="020B0604020202020204" pitchFamily="34" charset="0"/>
                </a:rPr>
                <a:t>5</a:t>
              </a:r>
              <a:endParaRPr kumimoji="0" lang="ru-RU" altLang="ru-RU" sz="18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endParaRPr>
            </a:p>
          </p:txBody>
        </p:sp>
      </p:grpSp>
      <p:grpSp>
        <p:nvGrpSpPr>
          <p:cNvPr id="47" name="Группа 7"/>
          <p:cNvGrpSpPr/>
          <p:nvPr/>
        </p:nvGrpSpPr>
        <p:grpSpPr bwMode="auto">
          <a:xfrm>
            <a:off x="180582" y="3355214"/>
            <a:ext cx="330200" cy="369888"/>
            <a:chOff x="3198813" y="1891812"/>
            <a:chExt cx="330200" cy="369546"/>
          </a:xfrm>
        </p:grpSpPr>
        <p:sp>
          <p:nvSpPr>
            <p:cNvPr id="48" name="Овал 8"/>
            <p:cNvSpPr/>
            <p:nvPr/>
          </p:nvSpPr>
          <p:spPr bwMode="auto">
            <a:xfrm>
              <a:off x="3198813" y="1910844"/>
              <a:ext cx="330200" cy="331481"/>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0" fontAlgn="base" latinLnBrk="0" hangingPunct="0">
                <a:lnSpc>
                  <a:spcPct val="100000"/>
                </a:lnSpc>
                <a:spcBef>
                  <a:spcPct val="0"/>
                </a:spcBef>
                <a:spcAft>
                  <a:spcPct val="0"/>
                </a:spcAft>
                <a:buClrTx/>
                <a:buSzTx/>
                <a:buFontTx/>
                <a:buNone/>
                <a:defRPr/>
              </a:pPr>
              <a:endParaRPr kumimoji="0" lang="ru-RU"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49" name="TextBox 11"/>
            <p:cNvSpPr txBox="1">
              <a:spLocks noChangeArrowheads="1"/>
            </p:cNvSpPr>
            <p:nvPr/>
          </p:nvSpPr>
          <p:spPr bwMode="auto">
            <a:xfrm>
              <a:off x="3241504" y="1891812"/>
              <a:ext cx="244409" cy="3695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marL="0" marR="0" lvl="0" indent="0" algn="ctr" defTabSz="914400" rtl="0" eaLnBrk="0" fontAlgn="base" latinLnBrk="0" hangingPunct="0">
                <a:lnSpc>
                  <a:spcPct val="100000"/>
                </a:lnSpc>
                <a:spcBef>
                  <a:spcPct val="0"/>
                </a:spcBef>
                <a:spcAft>
                  <a:spcPct val="0"/>
                </a:spcAft>
                <a:buClrTx/>
                <a:buSzTx/>
                <a:buFontTx/>
                <a:buNone/>
                <a:defRPr/>
              </a:pPr>
              <a:r>
                <a:rPr lang="ru-RU" altLang="ru-RU" b="1" noProof="0" dirty="0">
                  <a:solidFill>
                    <a:prstClr val="white"/>
                  </a:solidFill>
                  <a:latin typeface="Arial" panose="020B0604020202020204" pitchFamily="34" charset="0"/>
                  <a:cs typeface="Arial" panose="020B0604020202020204" pitchFamily="34" charset="0"/>
                </a:rPr>
                <a:t>6</a:t>
              </a:r>
              <a:endParaRPr kumimoji="0" lang="ru-RU" altLang="ru-RU" sz="18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endParaRPr>
            </a:p>
          </p:txBody>
        </p:sp>
      </p:grpSp>
      <p:grpSp>
        <p:nvGrpSpPr>
          <p:cNvPr id="50" name="Группа 7"/>
          <p:cNvGrpSpPr/>
          <p:nvPr/>
        </p:nvGrpSpPr>
        <p:grpSpPr bwMode="auto">
          <a:xfrm>
            <a:off x="180582" y="3898629"/>
            <a:ext cx="324575" cy="346307"/>
            <a:chOff x="3198813" y="1891812"/>
            <a:chExt cx="330200" cy="369546"/>
          </a:xfrm>
        </p:grpSpPr>
        <p:sp>
          <p:nvSpPr>
            <p:cNvPr id="51" name="Овал 8"/>
            <p:cNvSpPr/>
            <p:nvPr/>
          </p:nvSpPr>
          <p:spPr bwMode="auto">
            <a:xfrm>
              <a:off x="3198813" y="1910844"/>
              <a:ext cx="330200" cy="331481"/>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0" fontAlgn="base" latinLnBrk="0" hangingPunct="0">
                <a:lnSpc>
                  <a:spcPct val="100000"/>
                </a:lnSpc>
                <a:spcBef>
                  <a:spcPct val="0"/>
                </a:spcBef>
                <a:spcAft>
                  <a:spcPct val="0"/>
                </a:spcAft>
                <a:buClrTx/>
                <a:buSzTx/>
                <a:buFontTx/>
                <a:buNone/>
                <a:defRPr/>
              </a:pPr>
              <a:endParaRPr kumimoji="0" lang="ru-RU"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52" name="TextBox 11"/>
            <p:cNvSpPr txBox="1">
              <a:spLocks noChangeArrowheads="1"/>
            </p:cNvSpPr>
            <p:nvPr/>
          </p:nvSpPr>
          <p:spPr bwMode="auto">
            <a:xfrm>
              <a:off x="3241504" y="1891812"/>
              <a:ext cx="244409" cy="3695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marL="0" marR="0" lvl="0" indent="0" algn="ctr" defTabSz="914400" rtl="0" eaLnBrk="0" fontAlgn="base" latinLnBrk="0" hangingPunct="0">
                <a:lnSpc>
                  <a:spcPct val="100000"/>
                </a:lnSpc>
                <a:spcBef>
                  <a:spcPct val="0"/>
                </a:spcBef>
                <a:spcAft>
                  <a:spcPct val="0"/>
                </a:spcAft>
                <a:buClrTx/>
                <a:buSzTx/>
                <a:buFontTx/>
                <a:buNone/>
                <a:defRPr/>
              </a:pPr>
              <a:r>
                <a:rPr lang="ru-RU" altLang="ru-RU" b="1" dirty="0">
                  <a:solidFill>
                    <a:prstClr val="white"/>
                  </a:solidFill>
                  <a:latin typeface="Arial" panose="020B0604020202020204" pitchFamily="34" charset="0"/>
                  <a:cs typeface="Arial" panose="020B0604020202020204" pitchFamily="34" charset="0"/>
                </a:rPr>
                <a:t>7</a:t>
              </a:r>
              <a:endParaRPr kumimoji="0" lang="ru-RU" altLang="ru-RU" sz="18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endParaRPr>
            </a:p>
          </p:txBody>
        </p:sp>
      </p:grpSp>
      <p:grpSp>
        <p:nvGrpSpPr>
          <p:cNvPr id="53" name="Группа 7"/>
          <p:cNvGrpSpPr/>
          <p:nvPr/>
        </p:nvGrpSpPr>
        <p:grpSpPr bwMode="auto">
          <a:xfrm>
            <a:off x="180583" y="4502563"/>
            <a:ext cx="373300" cy="386074"/>
            <a:chOff x="3198813" y="1891812"/>
            <a:chExt cx="330200" cy="369546"/>
          </a:xfrm>
        </p:grpSpPr>
        <p:sp>
          <p:nvSpPr>
            <p:cNvPr id="54" name="Овал 8"/>
            <p:cNvSpPr/>
            <p:nvPr/>
          </p:nvSpPr>
          <p:spPr bwMode="auto">
            <a:xfrm>
              <a:off x="3198813" y="1910844"/>
              <a:ext cx="330200" cy="331481"/>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0" fontAlgn="base" latinLnBrk="0" hangingPunct="0">
                <a:lnSpc>
                  <a:spcPct val="100000"/>
                </a:lnSpc>
                <a:spcBef>
                  <a:spcPct val="0"/>
                </a:spcBef>
                <a:spcAft>
                  <a:spcPct val="0"/>
                </a:spcAft>
                <a:buClrTx/>
                <a:buSzTx/>
                <a:buFontTx/>
                <a:buNone/>
                <a:defRPr/>
              </a:pPr>
              <a:endParaRPr kumimoji="0" lang="ru-RU"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55" name="TextBox 11"/>
            <p:cNvSpPr txBox="1">
              <a:spLocks noChangeArrowheads="1"/>
            </p:cNvSpPr>
            <p:nvPr/>
          </p:nvSpPr>
          <p:spPr bwMode="auto">
            <a:xfrm>
              <a:off x="3241504" y="1891812"/>
              <a:ext cx="244409" cy="3695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marL="0" marR="0" lvl="0" indent="0" algn="ctr" defTabSz="914400" rtl="0" eaLnBrk="0" fontAlgn="base" latinLnBrk="0" hangingPunct="0">
                <a:lnSpc>
                  <a:spcPct val="100000"/>
                </a:lnSpc>
                <a:spcBef>
                  <a:spcPct val="0"/>
                </a:spcBef>
                <a:spcAft>
                  <a:spcPct val="0"/>
                </a:spcAft>
                <a:buClrTx/>
                <a:buSzTx/>
                <a:buFontTx/>
                <a:buNone/>
                <a:defRPr/>
              </a:pPr>
              <a:r>
                <a:rPr lang="ru-RU" altLang="ru-RU" b="1" dirty="0">
                  <a:solidFill>
                    <a:prstClr val="white"/>
                  </a:solidFill>
                  <a:latin typeface="Arial" panose="020B0604020202020204" pitchFamily="34" charset="0"/>
                  <a:cs typeface="Arial" panose="020B0604020202020204" pitchFamily="34" charset="0"/>
                </a:rPr>
                <a:t>8</a:t>
              </a:r>
              <a:endParaRPr kumimoji="0" lang="ru-RU" altLang="ru-RU" sz="18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endParaRPr>
            </a:p>
          </p:txBody>
        </p:sp>
      </p:grpSp>
      <p:sp>
        <p:nvSpPr>
          <p:cNvPr id="2" name="Тікбұрыш 1"/>
          <p:cNvSpPr/>
          <p:nvPr/>
        </p:nvSpPr>
        <p:spPr>
          <a:xfrm>
            <a:off x="683327" y="3270133"/>
            <a:ext cx="10972227" cy="584775"/>
          </a:xfrm>
          <a:prstGeom prst="rect">
            <a:avLst/>
          </a:prstGeom>
        </p:spPr>
        <p:txBody>
          <a:bodyPr wrap="square">
            <a:spAutoFit/>
          </a:bodyPr>
          <a:lstStyle/>
          <a:p>
            <a:r>
              <a:rPr lang="en-US" sz="1600" dirty="0">
                <a:latin typeface="Arial" panose="020B0604020202020204" pitchFamily="34" charset="0"/>
                <a:ea typeface="Times New Roman" panose="02020603050405020304" pitchFamily="18" charset="0"/>
                <a:cs typeface="Arial" panose="020B0604020202020204" pitchFamily="34" charset="0"/>
              </a:rPr>
              <a:t>Емтиханды өткізу уақыты білім беру ұйымының педагогикалық кеңесімен айқындалады (27-31 мамыр аралығында 9,11-сынып оқушыларын қорытынды аттестаттау уақытынан басқа уақытта өткізу ұсынылады)</a:t>
            </a:r>
            <a:endParaRPr lang="en-US" sz="1600" dirty="0">
              <a:latin typeface="Arial" panose="020B0604020202020204" pitchFamily="34" charset="0"/>
              <a:cs typeface="Arial" panose="020B0604020202020204" pitchFamily="34" charset="0"/>
            </a:endParaRPr>
          </a:p>
        </p:txBody>
      </p:sp>
      <p:sp>
        <p:nvSpPr>
          <p:cNvPr id="3" name="Тікбұрыш 2"/>
          <p:cNvSpPr/>
          <p:nvPr/>
        </p:nvSpPr>
        <p:spPr>
          <a:xfrm>
            <a:off x="690118" y="4502563"/>
            <a:ext cx="11027276" cy="1077218"/>
          </a:xfrm>
          <a:prstGeom prst="rect">
            <a:avLst/>
          </a:prstGeom>
        </p:spPr>
        <p:txBody>
          <a:bodyPr wrap="square">
            <a:spAutoFit/>
          </a:bodyPr>
          <a:lstStyle/>
          <a:p>
            <a:r>
              <a:rPr lang="en-US" sz="1600" dirty="0">
                <a:latin typeface="Arial" panose="020B0604020202020204" pitchFamily="34" charset="0"/>
                <a:ea typeface="Times New Roman" panose="02020603050405020304" pitchFamily="18" charset="0"/>
                <a:cs typeface="Arial" panose="020B0604020202020204" pitchFamily="34" charset="0"/>
              </a:rPr>
              <a:t>Емтиханның аяқталу қорытындысы бойынша </a:t>
            </a:r>
            <a:r>
              <a:rPr lang="en-US" sz="1600" dirty="0">
                <a:solidFill>
                  <a:srgbClr val="000000"/>
                </a:solidFill>
                <a:latin typeface="Arial" panose="020B0604020202020204" pitchFamily="34" charset="0"/>
                <a:ea typeface="Times New Roman" panose="02020603050405020304" pitchFamily="18" charset="0"/>
                <a:cs typeface="Arial" panose="020B0604020202020204" pitchFamily="34" charset="0"/>
              </a:rPr>
              <a:t>Қазақстан Республикасы</a:t>
            </a:r>
            <a:r>
              <a:rPr lang="en-US" sz="1600" dirty="0">
                <a:latin typeface="Arial" panose="020B0604020202020204" pitchFamily="34" charset="0"/>
                <a:ea typeface="Times New Roman" panose="02020603050405020304" pitchFamily="18" charset="0"/>
                <a:cs typeface="Arial" panose="020B0604020202020204" pitchFamily="34" charset="0"/>
              </a:rPr>
              <a:t> </a:t>
            </a:r>
            <a:r>
              <a:rPr lang="en-US" sz="1600" dirty="0">
                <a:solidFill>
                  <a:srgbClr val="000000"/>
                </a:solidFill>
                <a:latin typeface="Arial" panose="020B0604020202020204" pitchFamily="34" charset="0"/>
                <a:ea typeface="Times New Roman" panose="02020603050405020304" pitchFamily="18" charset="0"/>
                <a:cs typeface="Arial" panose="020B0604020202020204" pitchFamily="34" charset="0"/>
              </a:rPr>
              <a:t>Білім және ғылым министрінің</a:t>
            </a:r>
            <a:r>
              <a:rPr lang="en-US" sz="1600" dirty="0">
                <a:latin typeface="Arial" panose="020B0604020202020204" pitchFamily="34" charset="0"/>
                <a:ea typeface="Times New Roman" panose="02020603050405020304" pitchFamily="18" charset="0"/>
                <a:cs typeface="Arial" panose="020B0604020202020204" pitchFamily="34" charset="0"/>
              </a:rPr>
              <a:t> </a:t>
            </a:r>
            <a:r>
              <a:rPr lang="en-US" sz="1600" dirty="0">
                <a:solidFill>
                  <a:srgbClr val="000000"/>
                </a:solidFill>
                <a:latin typeface="Arial" panose="020B0604020202020204" pitchFamily="34" charset="0"/>
                <a:ea typeface="Times New Roman" panose="02020603050405020304" pitchFamily="18" charset="0"/>
                <a:cs typeface="Arial" panose="020B0604020202020204" pitchFamily="34" charset="0"/>
              </a:rPr>
              <a:t>2008 жылғы 18 наурыздағы</a:t>
            </a:r>
            <a:r>
              <a:rPr lang="en-US" sz="1600" dirty="0">
                <a:latin typeface="Arial" panose="020B0604020202020204" pitchFamily="34" charset="0"/>
                <a:ea typeface="Times New Roman" panose="02020603050405020304" pitchFamily="18" charset="0"/>
                <a:cs typeface="Arial" panose="020B0604020202020204" pitchFamily="34" charset="0"/>
              </a:rPr>
              <a:t> </a:t>
            </a:r>
            <a:r>
              <a:rPr lang="en-US" sz="1600" dirty="0">
                <a:solidFill>
                  <a:srgbClr val="000000"/>
                </a:solidFill>
                <a:latin typeface="Arial" panose="020B0604020202020204" pitchFamily="34" charset="0"/>
                <a:ea typeface="Times New Roman" panose="02020603050405020304" pitchFamily="18" charset="0"/>
                <a:cs typeface="Arial" panose="020B0604020202020204" pitchFamily="34" charset="0"/>
              </a:rPr>
              <a:t>№ 125 бұйрығының </a:t>
            </a:r>
            <a:r>
              <a:rPr lang="en-US" sz="1600" dirty="0">
                <a:latin typeface="Arial" panose="020B0604020202020204" pitchFamily="34" charset="0"/>
                <a:ea typeface="Times New Roman" panose="02020603050405020304" pitchFamily="18" charset="0"/>
                <a:cs typeface="Arial" panose="020B0604020202020204" pitchFamily="34" charset="0"/>
              </a:rPr>
              <a:t>талаптарына сай хаттама толтырылады. Емтихан қорытындыларына талдау жасалады</a:t>
            </a:r>
            <a:endParaRPr lang="en-US" sz="1600" dirty="0">
              <a:latin typeface="Arial" panose="020B0604020202020204" pitchFamily="34" charset="0"/>
              <a:cs typeface="Arial" panose="020B0604020202020204" pitchFamily="34" charset="0"/>
            </a:endParaRPr>
          </a:p>
          <a:p>
            <a:endParaRPr lang="en-US" sz="1600" dirty="0">
              <a:latin typeface="Arial" panose="020B0604020202020204" pitchFamily="34" charset="0"/>
              <a:cs typeface="Arial" panose="020B0604020202020204" pitchFamily="34"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p:cNvPicPr>
            <a:picLocks noChangeAspect="1" noChangeArrowheads="1"/>
          </p:cNvPicPr>
          <p:nvPr/>
        </p:nvPicPr>
        <p:blipFill>
          <a:blip r:embed="rId1" cstate="print">
            <a:extLst>
              <a:ext uri="{28A0092B-C50C-407E-A947-70E740481C1C}">
                <a14:useLocalDpi xmlns:a14="http://schemas.microsoft.com/office/drawing/2010/main" val="0"/>
              </a:ext>
            </a:extLst>
          </a:blip>
          <a:stretch>
            <a:fillRect/>
          </a:stretch>
        </p:blipFill>
        <p:spPr bwMode="auto">
          <a:xfrm>
            <a:off x="0" y="1"/>
            <a:ext cx="12126897" cy="862712"/>
          </a:xfrm>
          <a:prstGeom prst="rect">
            <a:avLst/>
          </a:prstGeom>
          <a:noFill/>
          <a:ln>
            <a:noFill/>
          </a:ln>
          <a:extLst>
            <a:ext uri="{909E8E84-426E-40DD-AFC4-6F175D3DCCD1}">
              <a14:hiddenFill xmlns:a14="http://schemas.microsoft.com/office/drawing/2010/main">
                <a:solidFill>
                  <a:srgbClr val="FFFFFF"/>
                </a:solidFill>
              </a14:hiddenFill>
            </a:ext>
          </a:extLst>
        </p:spPr>
      </p:pic>
      <p:sp>
        <p:nvSpPr>
          <p:cNvPr id="6" name="Тақырып 1"/>
          <p:cNvSpPr>
            <a:spLocks noGrp="1"/>
          </p:cNvSpPr>
          <p:nvPr>
            <p:ph type="title"/>
          </p:nvPr>
        </p:nvSpPr>
        <p:spPr>
          <a:xfrm>
            <a:off x="399733" y="120427"/>
            <a:ext cx="11523891" cy="976876"/>
          </a:xfrm>
        </p:spPr>
        <p:txBody>
          <a:bodyPr>
            <a:normAutofit/>
          </a:bodyPr>
          <a:lstStyle/>
          <a:p>
            <a:pPr marL="228600" lvl="0" indent="-228600" algn="ctr">
              <a:spcBef>
                <a:spcPts val="1000"/>
              </a:spcBef>
            </a:pPr>
            <a:r>
              <a:rPr lang="ru-RU" sz="2000" b="1" dirty="0">
                <a:solidFill>
                  <a:schemeClr val="bg1"/>
                </a:solidFill>
                <a:latin typeface="Calibri" panose="020F0502020204030204" pitchFamily="34" charset="0"/>
                <a:cs typeface="Times New Roman" panose="02020603050405020304" pitchFamily="18" charset="0"/>
              </a:rPr>
              <a:t>ЕМТИХАН ӨТКІЗУ ТАЛАБЫ</a:t>
            </a:r>
            <a:br>
              <a:rPr lang="ru-RU" sz="2000" b="1" dirty="0">
                <a:solidFill>
                  <a:schemeClr val="bg1"/>
                </a:solidFill>
                <a:latin typeface="Calibri" panose="020F0502020204030204" pitchFamily="34" charset="0"/>
                <a:ea typeface="+mn-ea"/>
                <a:cs typeface="Times New Roman" panose="02020603050405020304" pitchFamily="18" charset="0"/>
              </a:rPr>
            </a:br>
            <a:br>
              <a:rPr lang="en-US" sz="2000" dirty="0">
                <a:solidFill>
                  <a:schemeClr val="bg1"/>
                </a:solidFill>
                <a:latin typeface="Calibri" panose="020F0502020204030204"/>
                <a:ea typeface="+mn-ea"/>
                <a:cs typeface="+mn-cs"/>
              </a:rPr>
            </a:br>
            <a:endParaRPr lang="en-US" sz="2000" dirty="0">
              <a:solidFill>
                <a:schemeClr val="bg1"/>
              </a:solidFill>
            </a:endParaRPr>
          </a:p>
        </p:txBody>
      </p:sp>
      <p:grpSp>
        <p:nvGrpSpPr>
          <p:cNvPr id="32" name="Группа 7"/>
          <p:cNvGrpSpPr/>
          <p:nvPr/>
        </p:nvGrpSpPr>
        <p:grpSpPr bwMode="auto">
          <a:xfrm>
            <a:off x="190926" y="1763660"/>
            <a:ext cx="401292" cy="459521"/>
            <a:chOff x="3198813" y="1891812"/>
            <a:chExt cx="330200" cy="369546"/>
          </a:xfrm>
        </p:grpSpPr>
        <p:sp>
          <p:nvSpPr>
            <p:cNvPr id="33" name="Овал 8"/>
            <p:cNvSpPr/>
            <p:nvPr/>
          </p:nvSpPr>
          <p:spPr bwMode="auto">
            <a:xfrm>
              <a:off x="3198813" y="1910844"/>
              <a:ext cx="330200" cy="331481"/>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0" fontAlgn="base" latinLnBrk="0" hangingPunct="0">
                <a:lnSpc>
                  <a:spcPct val="100000"/>
                </a:lnSpc>
                <a:spcBef>
                  <a:spcPct val="0"/>
                </a:spcBef>
                <a:spcAft>
                  <a:spcPct val="0"/>
                </a:spcAft>
                <a:buClrTx/>
                <a:buSzTx/>
                <a:buFontTx/>
                <a:buNone/>
                <a:defRPr/>
              </a:pPr>
              <a:endParaRPr kumimoji="0" lang="ru-RU"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4" name="TextBox 11"/>
            <p:cNvSpPr txBox="1">
              <a:spLocks noChangeArrowheads="1"/>
            </p:cNvSpPr>
            <p:nvPr/>
          </p:nvSpPr>
          <p:spPr bwMode="auto">
            <a:xfrm>
              <a:off x="3241504" y="1891812"/>
              <a:ext cx="244409" cy="3695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marL="0" marR="0" lvl="0" indent="0" algn="ctr" defTabSz="914400" rtl="0" eaLnBrk="0" fontAlgn="base" latinLnBrk="0" hangingPunct="0">
                <a:lnSpc>
                  <a:spcPct val="100000"/>
                </a:lnSpc>
                <a:spcBef>
                  <a:spcPct val="0"/>
                </a:spcBef>
                <a:spcAft>
                  <a:spcPct val="0"/>
                </a:spcAft>
                <a:buClrTx/>
                <a:buSzTx/>
                <a:buFontTx/>
                <a:buNone/>
                <a:defRPr/>
              </a:pPr>
              <a:r>
                <a:rPr kumimoji="0" lang="en-US" altLang="ru-RU" sz="18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1</a:t>
              </a:r>
              <a:endParaRPr kumimoji="0" lang="ru-RU" altLang="ru-RU" sz="18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endParaRPr>
            </a:p>
          </p:txBody>
        </p:sp>
      </p:grpSp>
      <p:grpSp>
        <p:nvGrpSpPr>
          <p:cNvPr id="35" name="Группа 7"/>
          <p:cNvGrpSpPr/>
          <p:nvPr/>
        </p:nvGrpSpPr>
        <p:grpSpPr bwMode="auto">
          <a:xfrm>
            <a:off x="210603" y="2457772"/>
            <a:ext cx="403180" cy="460895"/>
            <a:chOff x="3198813" y="1891812"/>
            <a:chExt cx="330200" cy="369546"/>
          </a:xfrm>
        </p:grpSpPr>
        <p:sp>
          <p:nvSpPr>
            <p:cNvPr id="36" name="Овал 8"/>
            <p:cNvSpPr/>
            <p:nvPr/>
          </p:nvSpPr>
          <p:spPr bwMode="auto">
            <a:xfrm>
              <a:off x="3198813" y="1910844"/>
              <a:ext cx="330200" cy="331481"/>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0" fontAlgn="base" latinLnBrk="0" hangingPunct="0">
                <a:lnSpc>
                  <a:spcPct val="100000"/>
                </a:lnSpc>
                <a:spcBef>
                  <a:spcPct val="0"/>
                </a:spcBef>
                <a:spcAft>
                  <a:spcPct val="0"/>
                </a:spcAft>
                <a:buClrTx/>
                <a:buSzTx/>
                <a:buFontTx/>
                <a:buNone/>
                <a:defRPr/>
              </a:pPr>
              <a:endParaRPr kumimoji="0" lang="ru-RU"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7" name="TextBox 11"/>
            <p:cNvSpPr txBox="1">
              <a:spLocks noChangeArrowheads="1"/>
            </p:cNvSpPr>
            <p:nvPr/>
          </p:nvSpPr>
          <p:spPr bwMode="auto">
            <a:xfrm>
              <a:off x="3241504" y="1891812"/>
              <a:ext cx="244409" cy="3695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marL="0" marR="0" lvl="0" indent="0" algn="ctr" defTabSz="914400" rtl="0" eaLnBrk="0" fontAlgn="base" latinLnBrk="0" hangingPunct="0">
                <a:lnSpc>
                  <a:spcPct val="100000"/>
                </a:lnSpc>
                <a:spcBef>
                  <a:spcPct val="0"/>
                </a:spcBef>
                <a:spcAft>
                  <a:spcPct val="0"/>
                </a:spcAft>
                <a:buClrTx/>
                <a:buSzTx/>
                <a:buFontTx/>
                <a:buNone/>
                <a:defRPr/>
              </a:pPr>
              <a:r>
                <a:rPr lang="ru-RU" altLang="ru-RU" b="1" dirty="0">
                  <a:solidFill>
                    <a:prstClr val="white"/>
                  </a:solidFill>
                  <a:latin typeface="Arial" panose="020B0604020202020204" pitchFamily="34" charset="0"/>
                  <a:cs typeface="Arial" panose="020B0604020202020204" pitchFamily="34" charset="0"/>
                </a:rPr>
                <a:t>2</a:t>
              </a:r>
              <a:endParaRPr kumimoji="0" lang="ru-RU" altLang="ru-RU" sz="18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endParaRPr>
            </a:p>
          </p:txBody>
        </p:sp>
      </p:grpSp>
      <p:grpSp>
        <p:nvGrpSpPr>
          <p:cNvPr id="38" name="Группа 7"/>
          <p:cNvGrpSpPr/>
          <p:nvPr/>
        </p:nvGrpSpPr>
        <p:grpSpPr bwMode="auto">
          <a:xfrm>
            <a:off x="241663" y="4384573"/>
            <a:ext cx="403181" cy="460895"/>
            <a:chOff x="3198813" y="1891812"/>
            <a:chExt cx="330200" cy="369546"/>
          </a:xfrm>
        </p:grpSpPr>
        <p:sp>
          <p:nvSpPr>
            <p:cNvPr id="39" name="Овал 8"/>
            <p:cNvSpPr/>
            <p:nvPr/>
          </p:nvSpPr>
          <p:spPr bwMode="auto">
            <a:xfrm>
              <a:off x="3198813" y="1910844"/>
              <a:ext cx="330200" cy="331481"/>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0" fontAlgn="base" latinLnBrk="0" hangingPunct="0">
                <a:lnSpc>
                  <a:spcPct val="100000"/>
                </a:lnSpc>
                <a:spcBef>
                  <a:spcPct val="0"/>
                </a:spcBef>
                <a:spcAft>
                  <a:spcPct val="0"/>
                </a:spcAft>
                <a:buClrTx/>
                <a:buSzTx/>
                <a:buFontTx/>
                <a:buNone/>
                <a:defRPr/>
              </a:pPr>
              <a:endParaRPr kumimoji="0" lang="ru-RU"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40" name="TextBox 11"/>
            <p:cNvSpPr txBox="1">
              <a:spLocks noChangeArrowheads="1"/>
            </p:cNvSpPr>
            <p:nvPr/>
          </p:nvSpPr>
          <p:spPr bwMode="auto">
            <a:xfrm>
              <a:off x="3241504" y="1891812"/>
              <a:ext cx="244409" cy="3695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marL="0" marR="0" lvl="0" indent="0" algn="ctr" defTabSz="914400" rtl="0" eaLnBrk="0" fontAlgn="base" latinLnBrk="0" hangingPunct="0">
                <a:lnSpc>
                  <a:spcPct val="100000"/>
                </a:lnSpc>
                <a:spcBef>
                  <a:spcPct val="0"/>
                </a:spcBef>
                <a:spcAft>
                  <a:spcPct val="0"/>
                </a:spcAft>
                <a:buClrTx/>
                <a:buSzTx/>
                <a:buFontTx/>
                <a:buNone/>
                <a:defRPr/>
              </a:pPr>
              <a:r>
                <a:rPr lang="ru-RU" altLang="ru-RU" b="1" noProof="0" dirty="0">
                  <a:solidFill>
                    <a:prstClr val="white"/>
                  </a:solidFill>
                  <a:latin typeface="Arial" panose="020B0604020202020204" pitchFamily="34" charset="0"/>
                  <a:cs typeface="Arial" panose="020B0604020202020204" pitchFamily="34" charset="0"/>
                </a:rPr>
                <a:t>3</a:t>
              </a:r>
              <a:endParaRPr kumimoji="0" lang="ru-RU" altLang="ru-RU" sz="18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endParaRPr>
            </a:p>
          </p:txBody>
        </p:sp>
      </p:grpSp>
      <p:grpSp>
        <p:nvGrpSpPr>
          <p:cNvPr id="41" name="Группа 7"/>
          <p:cNvGrpSpPr/>
          <p:nvPr/>
        </p:nvGrpSpPr>
        <p:grpSpPr bwMode="auto">
          <a:xfrm>
            <a:off x="288214" y="5309133"/>
            <a:ext cx="403181" cy="460895"/>
            <a:chOff x="3198813" y="1891812"/>
            <a:chExt cx="330200" cy="369546"/>
          </a:xfrm>
        </p:grpSpPr>
        <p:sp>
          <p:nvSpPr>
            <p:cNvPr id="42" name="Овал 8"/>
            <p:cNvSpPr/>
            <p:nvPr/>
          </p:nvSpPr>
          <p:spPr bwMode="auto">
            <a:xfrm>
              <a:off x="3198813" y="1910844"/>
              <a:ext cx="330200" cy="331481"/>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0" fontAlgn="base" latinLnBrk="0" hangingPunct="0">
                <a:lnSpc>
                  <a:spcPct val="100000"/>
                </a:lnSpc>
                <a:spcBef>
                  <a:spcPct val="0"/>
                </a:spcBef>
                <a:spcAft>
                  <a:spcPct val="0"/>
                </a:spcAft>
                <a:buClrTx/>
                <a:buSzTx/>
                <a:buFontTx/>
                <a:buNone/>
                <a:defRPr/>
              </a:pPr>
              <a:endParaRPr kumimoji="0" lang="ru-RU"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43" name="TextBox 11"/>
            <p:cNvSpPr txBox="1">
              <a:spLocks noChangeArrowheads="1"/>
            </p:cNvSpPr>
            <p:nvPr/>
          </p:nvSpPr>
          <p:spPr bwMode="auto">
            <a:xfrm>
              <a:off x="3241505" y="1891812"/>
              <a:ext cx="244409" cy="3695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marL="0" marR="0" lvl="0" indent="0" algn="ctr" defTabSz="914400" rtl="0" eaLnBrk="0" fontAlgn="base" latinLnBrk="0" hangingPunct="0">
                <a:lnSpc>
                  <a:spcPct val="100000"/>
                </a:lnSpc>
                <a:spcBef>
                  <a:spcPct val="0"/>
                </a:spcBef>
                <a:spcAft>
                  <a:spcPct val="0"/>
                </a:spcAft>
                <a:buClrTx/>
                <a:buSzTx/>
                <a:buFontTx/>
                <a:buNone/>
                <a:defRPr/>
              </a:pPr>
              <a:r>
                <a:rPr lang="ru-RU" altLang="ru-RU" b="1" noProof="0" dirty="0">
                  <a:solidFill>
                    <a:prstClr val="white"/>
                  </a:solidFill>
                  <a:latin typeface="Arial" panose="020B0604020202020204" pitchFamily="34" charset="0"/>
                  <a:cs typeface="Arial" panose="020B0604020202020204" pitchFamily="34" charset="0"/>
                </a:rPr>
                <a:t>4</a:t>
              </a:r>
              <a:endParaRPr kumimoji="0" lang="ru-RU" altLang="ru-RU" sz="18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endParaRPr>
            </a:p>
          </p:txBody>
        </p:sp>
      </p:grpSp>
      <p:sp>
        <p:nvSpPr>
          <p:cNvPr id="2" name="Тікбұрыш 1"/>
          <p:cNvSpPr/>
          <p:nvPr/>
        </p:nvSpPr>
        <p:spPr>
          <a:xfrm>
            <a:off x="423510" y="1664186"/>
            <a:ext cx="8239951" cy="460895"/>
          </a:xfrm>
          <a:prstGeom prst="rect">
            <a:avLst/>
          </a:prstGeom>
        </p:spPr>
        <p:txBody>
          <a:bodyPr wrap="square">
            <a:spAutoFit/>
          </a:bodyPr>
          <a:lstStyle/>
          <a:p>
            <a:pPr indent="450215" algn="just">
              <a:lnSpc>
                <a:spcPct val="107000"/>
              </a:lnSpc>
              <a:spcAft>
                <a:spcPts val="800"/>
              </a:spcAft>
            </a:pPr>
            <a:r>
              <a:rPr lang="en-US" sz="2400" dirty="0">
                <a:latin typeface="Arial" panose="020B0604020202020204" pitchFamily="34" charset="0"/>
                <a:ea typeface="Calibri" panose="020F0502020204030204" pitchFamily="34" charset="0"/>
                <a:cs typeface="Arial" panose="020B0604020202020204" pitchFamily="34" charset="0"/>
              </a:rPr>
              <a:t>Емтихан қазақ тілінде өтеді </a:t>
            </a:r>
            <a:endParaRPr lang="en-US" sz="2400" dirty="0">
              <a:latin typeface="Arial" panose="020B0604020202020204" pitchFamily="34" charset="0"/>
              <a:ea typeface="Calibri" panose="020F0502020204030204" pitchFamily="34" charset="0"/>
              <a:cs typeface="Arial" panose="020B0604020202020204" pitchFamily="34" charset="0"/>
            </a:endParaRPr>
          </a:p>
        </p:txBody>
      </p:sp>
      <p:sp>
        <p:nvSpPr>
          <p:cNvPr id="3" name="Тікбұрыш 2"/>
          <p:cNvSpPr/>
          <p:nvPr/>
        </p:nvSpPr>
        <p:spPr>
          <a:xfrm>
            <a:off x="861833" y="2385635"/>
            <a:ext cx="10192011" cy="1569660"/>
          </a:xfrm>
          <a:prstGeom prst="rect">
            <a:avLst/>
          </a:prstGeom>
        </p:spPr>
        <p:txBody>
          <a:bodyPr wrap="square">
            <a:spAutoFit/>
          </a:bodyPr>
          <a:lstStyle/>
          <a:p>
            <a:r>
              <a:rPr lang="en-US" sz="2400" dirty="0">
                <a:latin typeface="Arial" panose="020B0604020202020204" pitchFamily="34" charset="0"/>
                <a:cs typeface="Arial" panose="020B0604020202020204" pitchFamily="34" charset="0"/>
              </a:rPr>
              <a:t>Емтиханды өткізу уақыты білім беру ұйымының педагогикалық кеңесімен айқындалады (27-31 мамыр аралығында 9,11-сынып оқушыларын қорытынды аттестаттау уақытынан басқа уақытта өткізу ұсынылады)</a:t>
            </a:r>
            <a:endParaRPr lang="en-US" sz="2400" dirty="0">
              <a:latin typeface="Arial" panose="020B0604020202020204" pitchFamily="34" charset="0"/>
              <a:cs typeface="Arial" panose="020B0604020202020204" pitchFamily="34" charset="0"/>
            </a:endParaRPr>
          </a:p>
        </p:txBody>
      </p:sp>
      <p:sp>
        <p:nvSpPr>
          <p:cNvPr id="4" name="Тікбұрыш 3"/>
          <p:cNvSpPr/>
          <p:nvPr/>
        </p:nvSpPr>
        <p:spPr>
          <a:xfrm>
            <a:off x="906408" y="4215849"/>
            <a:ext cx="10993678" cy="830997"/>
          </a:xfrm>
          <a:prstGeom prst="rect">
            <a:avLst/>
          </a:prstGeom>
        </p:spPr>
        <p:txBody>
          <a:bodyPr wrap="square">
            <a:spAutoFit/>
          </a:bodyPr>
          <a:lstStyle/>
          <a:p>
            <a:r>
              <a:rPr lang="en-US" sz="2400" dirty="0">
                <a:latin typeface="Arial" panose="020B0604020202020204" pitchFamily="34" charset="0"/>
                <a:ea typeface="Calibri" panose="020F0502020204030204" pitchFamily="34" charset="0"/>
                <a:cs typeface="Arial" panose="020B0604020202020204" pitchFamily="34" charset="0"/>
              </a:rPr>
              <a:t>Педагогтердің емтихандағы кезекшілік кестесі білім беру ұйымының педагогикалық кеңесімен айқындалады</a:t>
            </a:r>
            <a:endParaRPr lang="en-US" sz="2400" dirty="0">
              <a:latin typeface="Arial" panose="020B0604020202020204" pitchFamily="34" charset="0"/>
              <a:cs typeface="Arial" panose="020B0604020202020204" pitchFamily="34" charset="0"/>
            </a:endParaRPr>
          </a:p>
        </p:txBody>
      </p:sp>
      <p:sp>
        <p:nvSpPr>
          <p:cNvPr id="7" name="Тікбұрыш 6"/>
          <p:cNvSpPr/>
          <p:nvPr/>
        </p:nvSpPr>
        <p:spPr>
          <a:xfrm>
            <a:off x="929946" y="5309133"/>
            <a:ext cx="10993678" cy="1200329"/>
          </a:xfrm>
          <a:prstGeom prst="rect">
            <a:avLst/>
          </a:prstGeom>
        </p:spPr>
        <p:txBody>
          <a:bodyPr wrap="square">
            <a:spAutoFit/>
          </a:bodyPr>
          <a:lstStyle/>
          <a:p>
            <a:r>
              <a:rPr lang="en-US" sz="2400" dirty="0">
                <a:latin typeface="Arial" panose="020B0604020202020204" pitchFamily="34" charset="0"/>
                <a:ea typeface="Calibri" panose="020F0502020204030204" pitchFamily="34" charset="0"/>
                <a:cs typeface="Arial" panose="020B0604020202020204" pitchFamily="34" charset="0"/>
              </a:rPr>
              <a:t>Академиялық адалдық қағидаттарын сақтай отырып, емтихан материалдарын педагогтер құрастырады және білім беру ұйымының әкімшілігі бекітеді</a:t>
            </a:r>
            <a:endParaRPr lang="en-US" sz="2400" dirty="0">
              <a:latin typeface="Arial" panose="020B0604020202020204" pitchFamily="34" charset="0"/>
              <a:cs typeface="Arial" panose="020B0604020202020204" pitchFamily="34"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p:cNvPicPr>
            <a:picLocks noChangeAspect="1" noChangeArrowheads="1"/>
          </p:cNvPicPr>
          <p:nvPr/>
        </p:nvPicPr>
        <p:blipFill>
          <a:blip r:embed="rId1" cstate="print">
            <a:extLst>
              <a:ext uri="{28A0092B-C50C-407E-A947-70E740481C1C}">
                <a14:useLocalDpi xmlns:a14="http://schemas.microsoft.com/office/drawing/2010/main" val="0"/>
              </a:ext>
            </a:extLst>
          </a:blip>
          <a:stretch>
            <a:fillRect/>
          </a:stretch>
        </p:blipFill>
        <p:spPr bwMode="auto">
          <a:xfrm>
            <a:off x="0" y="0"/>
            <a:ext cx="12126897" cy="585239"/>
          </a:xfrm>
          <a:prstGeom prst="rect">
            <a:avLst/>
          </a:prstGeom>
          <a:noFill/>
          <a:ln>
            <a:noFill/>
          </a:ln>
          <a:extLst>
            <a:ext uri="{909E8E84-426E-40DD-AFC4-6F175D3DCCD1}">
              <a14:hiddenFill xmlns:a14="http://schemas.microsoft.com/office/drawing/2010/main">
                <a:solidFill>
                  <a:srgbClr val="FFFFFF"/>
                </a:solidFill>
              </a14:hiddenFill>
            </a:ext>
          </a:extLst>
        </p:spPr>
      </p:pic>
      <p:sp>
        <p:nvSpPr>
          <p:cNvPr id="6" name="Тақырып 1"/>
          <p:cNvSpPr>
            <a:spLocks noGrp="1"/>
          </p:cNvSpPr>
          <p:nvPr>
            <p:ph type="title"/>
          </p:nvPr>
        </p:nvSpPr>
        <p:spPr>
          <a:xfrm>
            <a:off x="0" y="32273"/>
            <a:ext cx="12020773" cy="624579"/>
          </a:xfrm>
        </p:spPr>
        <p:txBody>
          <a:bodyPr>
            <a:normAutofit fontScale="90000"/>
          </a:bodyPr>
          <a:lstStyle/>
          <a:p>
            <a:pPr marL="228600" lvl="0" indent="-228600" algn="ctr">
              <a:spcBef>
                <a:spcPts val="1000"/>
              </a:spcBef>
            </a:pPr>
            <a:r>
              <a:rPr lang="en-US" sz="2000" b="1" dirty="0">
                <a:solidFill>
                  <a:schemeClr val="bg1"/>
                </a:solidFill>
                <a:latin typeface="Calibri" panose="020F0502020204030204" pitchFamily="34" charset="0"/>
                <a:ea typeface="+mn-ea"/>
                <a:cs typeface="Times New Roman" panose="02020603050405020304" pitchFamily="18" charset="0"/>
              </a:rPr>
              <a:t>ЕМТИХАН ТАПСЫРМАЛАРЫНЫҢ МАЗМҰНЫ</a:t>
            </a:r>
            <a:br>
              <a:rPr lang="en-US" sz="2000" dirty="0">
                <a:solidFill>
                  <a:schemeClr val="bg1"/>
                </a:solidFill>
                <a:latin typeface="Calibri" panose="020F0502020204030204"/>
                <a:ea typeface="+mn-ea"/>
                <a:cs typeface="+mn-cs"/>
              </a:rPr>
            </a:br>
            <a:endParaRPr lang="en-US" sz="2000" dirty="0">
              <a:solidFill>
                <a:schemeClr val="bg1"/>
              </a:solidFill>
            </a:endParaRPr>
          </a:p>
        </p:txBody>
      </p:sp>
      <p:sp>
        <p:nvSpPr>
          <p:cNvPr id="11" name="Rectangle 3"/>
          <p:cNvSpPr>
            <a:spLocks noChangeArrowheads="1"/>
          </p:cNvSpPr>
          <p:nvPr/>
        </p:nvSpPr>
        <p:spPr bwMode="auto">
          <a:xfrm>
            <a:off x="571500" y="982873"/>
            <a:ext cx="10258082" cy="1938992"/>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spAutoFit/>
          </a:bodyPr>
          <a:lstStyle/>
          <a:p>
            <a:pPr indent="450850" algn="just" eaLnBrk="0" fontAlgn="base" hangingPunct="0">
              <a:spcBef>
                <a:spcPct val="0"/>
              </a:spcBef>
              <a:spcAft>
                <a:spcPct val="0"/>
              </a:spcAft>
            </a:pPr>
            <a:r>
              <a:rPr lang="en-US" sz="2400" spc="10" dirty="0">
                <a:latin typeface="Arial" panose="020B0604020202020204" pitchFamily="34" charset="0"/>
                <a:ea typeface="Calibri" panose="020F0502020204030204" pitchFamily="34" charset="0"/>
                <a:cs typeface="Arial" panose="020B0604020202020204" pitchFamily="34" charset="0"/>
              </a:rPr>
              <a:t>1. Қазақ сыныптары үшін «Қазақ тілі» оқу пәні бойынша:</a:t>
            </a:r>
            <a:endParaRPr lang="en-US" sz="2400" spc="10" dirty="0">
              <a:latin typeface="Arial" panose="020B0604020202020204" pitchFamily="34" charset="0"/>
              <a:ea typeface="Calibri" panose="020F0502020204030204" pitchFamily="34" charset="0"/>
              <a:cs typeface="Arial" panose="020B0604020202020204" pitchFamily="34" charset="0"/>
            </a:endParaRPr>
          </a:p>
          <a:p>
            <a:pPr marL="449580" indent="1905" algn="just" eaLnBrk="0" fontAlgn="base" hangingPunct="0">
              <a:spcBef>
                <a:spcPct val="0"/>
              </a:spcBef>
              <a:spcAft>
                <a:spcPct val="0"/>
              </a:spcAft>
            </a:pPr>
            <a:r>
              <a:rPr lang="en-US" sz="2400" spc="10" dirty="0">
                <a:latin typeface="Arial" panose="020B0604020202020204" pitchFamily="34" charset="0"/>
                <a:ea typeface="Calibri" panose="020F0502020204030204" pitchFamily="34" charset="0"/>
                <a:cs typeface="Arial" panose="020B0604020202020204" pitchFamily="34" charset="0"/>
              </a:rPr>
              <a:t>- оқылым</a:t>
            </a:r>
            <a:endParaRPr lang="en-US" sz="2400" spc="10" dirty="0">
              <a:latin typeface="Arial" panose="020B0604020202020204" pitchFamily="34" charset="0"/>
              <a:ea typeface="Calibri" panose="020F0502020204030204" pitchFamily="34" charset="0"/>
              <a:cs typeface="Arial" panose="020B0604020202020204" pitchFamily="34" charset="0"/>
            </a:endParaRPr>
          </a:p>
          <a:p>
            <a:pPr marL="449580" indent="87630" algn="just" eaLnBrk="0" fontAlgn="base" hangingPunct="0">
              <a:spcBef>
                <a:spcPct val="0"/>
              </a:spcBef>
              <a:spcAft>
                <a:spcPct val="0"/>
              </a:spcAft>
              <a:buFontTx/>
              <a:buChar char="-"/>
            </a:pPr>
            <a:r>
              <a:rPr lang="en-US" sz="2400" spc="10" dirty="0">
                <a:latin typeface="Arial" panose="020B0604020202020204" pitchFamily="34" charset="0"/>
                <a:ea typeface="Calibri" panose="020F0502020204030204" pitchFamily="34" charset="0"/>
                <a:cs typeface="Arial" panose="020B0604020202020204" pitchFamily="34" charset="0"/>
              </a:rPr>
              <a:t> жазылым</a:t>
            </a:r>
            <a:endParaRPr lang="en-US" sz="2400" spc="10" dirty="0">
              <a:latin typeface="Arial" panose="020B0604020202020204" pitchFamily="34" charset="0"/>
              <a:ea typeface="Calibri" panose="020F0502020204030204" pitchFamily="34" charset="0"/>
              <a:cs typeface="Arial" panose="020B0604020202020204" pitchFamily="34" charset="0"/>
            </a:endParaRPr>
          </a:p>
          <a:p>
            <a:pPr marL="449580" algn="just" eaLnBrk="0" fontAlgn="base" hangingPunct="0">
              <a:spcBef>
                <a:spcPct val="0"/>
              </a:spcBef>
              <a:spcAft>
                <a:spcPct val="0"/>
              </a:spcAft>
              <a:buFontTx/>
              <a:buChar char="-"/>
            </a:pPr>
            <a:r>
              <a:rPr lang="en-US" sz="2400" spc="10" dirty="0">
                <a:latin typeface="Arial" panose="020B0604020202020204" pitchFamily="34" charset="0"/>
                <a:ea typeface="Calibri" panose="020F0502020204030204" pitchFamily="34" charset="0"/>
                <a:cs typeface="Arial" panose="020B0604020202020204" pitchFamily="34" charset="0"/>
              </a:rPr>
              <a:t> әдеби тіл нормаларын сақтау </a:t>
            </a:r>
            <a:endParaRPr lang="en-US" sz="2400" dirty="0">
              <a:latin typeface="Arial" panose="020B0604020202020204" pitchFamily="34" charset="0"/>
              <a:ea typeface="Calibri" panose="020F0502020204030204" pitchFamily="34" charset="0"/>
              <a:cs typeface="Arial" panose="020B0604020202020204" pitchFamily="34" charset="0"/>
            </a:endParaRPr>
          </a:p>
          <a:p>
            <a:pPr marL="0" marR="0" lvl="0" indent="450850" algn="just" defTabSz="914400" rtl="0" eaLnBrk="0" fontAlgn="base" latinLnBrk="0" hangingPunct="0">
              <a:lnSpc>
                <a:spcPct val="100000"/>
              </a:lnSpc>
              <a:spcBef>
                <a:spcPct val="0"/>
              </a:spcBef>
              <a:spcAft>
                <a:spcPct val="0"/>
              </a:spcAft>
              <a:buClrTx/>
              <a:buSzTx/>
              <a:buFontTx/>
              <a:buNone/>
            </a:pPr>
            <a:r>
              <a:rPr kumimoji="0" lang="en-US" altLang="en-US" sz="2400" i="0" u="none" strike="noStrike" cap="none" normalizeH="0" baseline="0" dirty="0">
                <a:ln>
                  <a:noFill/>
                </a:ln>
                <a:solidFill>
                  <a:schemeClr val="tx1"/>
                </a:solidFill>
                <a:effectLst/>
                <a:latin typeface="Arial" panose="020B0604020202020204" pitchFamily="34" charset="0"/>
                <a:cs typeface="Arial" panose="020B0604020202020204" pitchFamily="34" charset="0"/>
              </a:rPr>
              <a:t>«Қазақ тілі» оқу пәні бойынша рубрика</a:t>
            </a:r>
            <a:endParaRPr kumimoji="0" lang="en-US" altLang="en-US" sz="240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sp>
        <p:nvSpPr>
          <p:cNvPr id="2" name="Тікбұрыш 1"/>
          <p:cNvSpPr/>
          <p:nvPr/>
        </p:nvSpPr>
        <p:spPr>
          <a:xfrm>
            <a:off x="571500" y="3429000"/>
            <a:ext cx="9784553" cy="3046988"/>
          </a:xfrm>
          <a:prstGeom prst="rect">
            <a:avLst/>
          </a:prstGeom>
        </p:spPr>
        <p:txBody>
          <a:bodyPr wrap="square">
            <a:spAutoFit/>
          </a:bodyPr>
          <a:lstStyle/>
          <a:p>
            <a:pPr indent="450850" algn="just" eaLnBrk="0" fontAlgn="base" hangingPunct="0">
              <a:spcBef>
                <a:spcPct val="0"/>
              </a:spcBef>
              <a:spcAft>
                <a:spcPct val="0"/>
              </a:spcAft>
            </a:pPr>
            <a:r>
              <a:rPr lang="en-US" sz="2400" spc="10" dirty="0">
                <a:latin typeface="Arial" panose="020B0604020202020204" pitchFamily="34" charset="0"/>
                <a:ea typeface="Calibri" panose="020F0502020204030204" pitchFamily="34" charset="0"/>
                <a:cs typeface="Arial" panose="020B0604020202020204" pitchFamily="34" charset="0"/>
              </a:rPr>
              <a:t>2. Өзге тілде оқытатын сыныптар үшін «Қазақ тілі мен әдебиеті» оқу пәні бойынша:</a:t>
            </a:r>
            <a:endParaRPr lang="en-US" sz="2400" spc="10" dirty="0">
              <a:latin typeface="Arial" panose="020B0604020202020204" pitchFamily="34" charset="0"/>
              <a:ea typeface="Calibri" panose="020F0502020204030204" pitchFamily="34" charset="0"/>
              <a:cs typeface="Arial" panose="020B0604020202020204" pitchFamily="34" charset="0"/>
            </a:endParaRPr>
          </a:p>
          <a:p>
            <a:pPr marL="449580" algn="just" eaLnBrk="0" fontAlgn="base" hangingPunct="0">
              <a:spcBef>
                <a:spcPct val="0"/>
              </a:spcBef>
              <a:spcAft>
                <a:spcPct val="0"/>
              </a:spcAft>
            </a:pPr>
            <a:r>
              <a:rPr lang="en-US" sz="2400" spc="10" dirty="0">
                <a:latin typeface="Arial" panose="020B0604020202020204" pitchFamily="34" charset="0"/>
                <a:ea typeface="Calibri" panose="020F0502020204030204" pitchFamily="34" charset="0"/>
                <a:cs typeface="Arial" panose="020B0604020202020204" pitchFamily="34" charset="0"/>
              </a:rPr>
              <a:t>- </a:t>
            </a:r>
            <a:r>
              <a:rPr lang="en-US" sz="2400" spc="10" dirty="0" err="1">
                <a:latin typeface="Arial" panose="020B0604020202020204" pitchFamily="34" charset="0"/>
                <a:ea typeface="Calibri" panose="020F0502020204030204" pitchFamily="34" charset="0"/>
                <a:cs typeface="Arial" panose="020B0604020202020204" pitchFamily="34" charset="0"/>
              </a:rPr>
              <a:t>тыңдалым</a:t>
            </a:r>
            <a:endParaRPr lang="en-US" sz="2400" spc="10" dirty="0">
              <a:latin typeface="Arial" panose="020B0604020202020204" pitchFamily="34" charset="0"/>
              <a:ea typeface="Calibri" panose="020F0502020204030204" pitchFamily="34" charset="0"/>
              <a:cs typeface="Arial" panose="020B0604020202020204" pitchFamily="34" charset="0"/>
            </a:endParaRPr>
          </a:p>
          <a:p>
            <a:pPr marL="449580" algn="just" eaLnBrk="0" fontAlgn="base" hangingPunct="0">
              <a:spcBef>
                <a:spcPct val="0"/>
              </a:spcBef>
              <a:spcAft>
                <a:spcPct val="0"/>
              </a:spcAft>
            </a:pPr>
            <a:r>
              <a:rPr lang="en-US" sz="2400" spc="10" dirty="0">
                <a:latin typeface="Arial" panose="020B0604020202020204" pitchFamily="34" charset="0"/>
                <a:ea typeface="Calibri" panose="020F0502020204030204" pitchFamily="34" charset="0"/>
                <a:cs typeface="Arial" panose="020B0604020202020204" pitchFamily="34" charset="0"/>
              </a:rPr>
              <a:t>- </a:t>
            </a:r>
            <a:r>
              <a:rPr lang="en-US" sz="2400" spc="10" dirty="0" err="1">
                <a:latin typeface="Arial" panose="020B0604020202020204" pitchFamily="34" charset="0"/>
                <a:ea typeface="Calibri" panose="020F0502020204030204" pitchFamily="34" charset="0"/>
                <a:cs typeface="Arial" panose="020B0604020202020204" pitchFamily="34" charset="0"/>
              </a:rPr>
              <a:t>айтылым</a:t>
            </a:r>
            <a:endParaRPr lang="en-US" sz="2400" spc="10" dirty="0">
              <a:latin typeface="Arial" panose="020B0604020202020204" pitchFamily="34" charset="0"/>
              <a:ea typeface="Calibri" panose="020F0502020204030204" pitchFamily="34" charset="0"/>
              <a:cs typeface="Arial" panose="020B0604020202020204" pitchFamily="34" charset="0"/>
            </a:endParaRPr>
          </a:p>
          <a:p>
            <a:pPr marL="449580" indent="1905" algn="just" eaLnBrk="0" fontAlgn="base" hangingPunct="0">
              <a:spcBef>
                <a:spcPct val="0"/>
              </a:spcBef>
              <a:spcAft>
                <a:spcPct val="0"/>
              </a:spcAft>
            </a:pPr>
            <a:r>
              <a:rPr lang="en-US" sz="2400" spc="10" dirty="0">
                <a:latin typeface="Arial" panose="020B0604020202020204" pitchFamily="34" charset="0"/>
                <a:ea typeface="Calibri" panose="020F0502020204030204" pitchFamily="34" charset="0"/>
                <a:cs typeface="Arial" panose="020B0604020202020204" pitchFamily="34" charset="0"/>
              </a:rPr>
              <a:t>- оқылым</a:t>
            </a:r>
            <a:endParaRPr lang="en-US" sz="2400" spc="10" dirty="0">
              <a:latin typeface="Arial" panose="020B0604020202020204" pitchFamily="34" charset="0"/>
              <a:ea typeface="Calibri" panose="020F0502020204030204" pitchFamily="34" charset="0"/>
              <a:cs typeface="Arial" panose="020B0604020202020204" pitchFamily="34" charset="0"/>
            </a:endParaRPr>
          </a:p>
          <a:p>
            <a:pPr marL="449580" indent="87630" algn="just" eaLnBrk="0" fontAlgn="base" hangingPunct="0">
              <a:spcBef>
                <a:spcPct val="0"/>
              </a:spcBef>
              <a:spcAft>
                <a:spcPct val="0"/>
              </a:spcAft>
              <a:buFontTx/>
              <a:buChar char="-"/>
            </a:pPr>
            <a:r>
              <a:rPr lang="en-US" sz="2400" spc="10" dirty="0">
                <a:latin typeface="Arial" panose="020B0604020202020204" pitchFamily="34" charset="0"/>
                <a:ea typeface="Calibri" panose="020F0502020204030204" pitchFamily="34" charset="0"/>
                <a:cs typeface="Arial" panose="020B0604020202020204" pitchFamily="34" charset="0"/>
              </a:rPr>
              <a:t> жазылым</a:t>
            </a:r>
            <a:endParaRPr lang="en-US" sz="2400" spc="10" dirty="0">
              <a:latin typeface="Arial" panose="020B0604020202020204" pitchFamily="34" charset="0"/>
              <a:ea typeface="Calibri" panose="020F0502020204030204" pitchFamily="34" charset="0"/>
              <a:cs typeface="Arial" panose="020B0604020202020204" pitchFamily="34" charset="0"/>
            </a:endParaRPr>
          </a:p>
          <a:p>
            <a:pPr marL="449580" algn="just" eaLnBrk="0" fontAlgn="base" hangingPunct="0">
              <a:spcBef>
                <a:spcPct val="0"/>
              </a:spcBef>
              <a:spcAft>
                <a:spcPct val="0"/>
              </a:spcAft>
              <a:buFontTx/>
              <a:buChar char="-"/>
            </a:pPr>
            <a:r>
              <a:rPr lang="en-US" sz="2400" spc="10" dirty="0">
                <a:latin typeface="Arial" panose="020B0604020202020204" pitchFamily="34" charset="0"/>
                <a:ea typeface="Calibri" panose="020F0502020204030204" pitchFamily="34" charset="0"/>
                <a:cs typeface="Arial" panose="020B0604020202020204" pitchFamily="34" charset="0"/>
              </a:rPr>
              <a:t> тілдік бағдар</a:t>
            </a:r>
            <a:endParaRPr lang="en-US" sz="2400" dirty="0">
              <a:latin typeface="Arial" panose="020B0604020202020204" pitchFamily="34" charset="0"/>
              <a:ea typeface="Calibri" panose="020F0502020204030204" pitchFamily="34" charset="0"/>
              <a:cs typeface="Arial" panose="020B0604020202020204" pitchFamily="34" charset="0"/>
            </a:endParaRPr>
          </a:p>
          <a:p>
            <a:pPr lvl="0" indent="450850" algn="just" eaLnBrk="0" fontAlgn="base" hangingPunct="0">
              <a:spcBef>
                <a:spcPct val="0"/>
              </a:spcBef>
              <a:spcAft>
                <a:spcPct val="0"/>
              </a:spcAft>
            </a:pPr>
            <a:r>
              <a:rPr lang="en-US" altLang="en-US" sz="2400" dirty="0">
                <a:latin typeface="Arial" panose="020B0604020202020204" pitchFamily="34" charset="0"/>
                <a:cs typeface="Arial" panose="020B0604020202020204" pitchFamily="34" charset="0"/>
              </a:rPr>
              <a:t>«Қазақ тілі мен әдебиеті» оқу пәні бойынша рубрика</a:t>
            </a:r>
            <a:endParaRPr lang="en-US" altLang="en-US" sz="2400" dirty="0">
              <a:latin typeface="Arial" panose="020B0604020202020204" pitchFamily="34" charset="0"/>
              <a:cs typeface="Arial" panose="020B0604020202020204" pitchFamily="34"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p:cNvPicPr>
            <a:picLocks noChangeAspect="1" noChangeArrowheads="1"/>
          </p:cNvPicPr>
          <p:nvPr/>
        </p:nvPicPr>
        <p:blipFill>
          <a:blip r:embed="rId1" cstate="print">
            <a:extLst>
              <a:ext uri="{28A0092B-C50C-407E-A947-70E740481C1C}">
                <a14:useLocalDpi xmlns:a14="http://schemas.microsoft.com/office/drawing/2010/main" val="0"/>
              </a:ext>
            </a:extLst>
          </a:blip>
          <a:stretch>
            <a:fillRect/>
          </a:stretch>
        </p:blipFill>
        <p:spPr bwMode="auto">
          <a:xfrm>
            <a:off x="0" y="0"/>
            <a:ext cx="12126897" cy="585239"/>
          </a:xfrm>
          <a:prstGeom prst="rect">
            <a:avLst/>
          </a:prstGeom>
          <a:noFill/>
          <a:ln>
            <a:noFill/>
          </a:ln>
          <a:extLst>
            <a:ext uri="{909E8E84-426E-40DD-AFC4-6F175D3DCCD1}">
              <a14:hiddenFill xmlns:a14="http://schemas.microsoft.com/office/drawing/2010/main">
                <a:solidFill>
                  <a:srgbClr val="FFFFFF"/>
                </a:solidFill>
              </a14:hiddenFill>
            </a:ext>
          </a:extLst>
        </p:spPr>
      </p:pic>
      <p:sp>
        <p:nvSpPr>
          <p:cNvPr id="6" name="Тақырып 1"/>
          <p:cNvSpPr>
            <a:spLocks noGrp="1"/>
          </p:cNvSpPr>
          <p:nvPr>
            <p:ph type="title"/>
          </p:nvPr>
        </p:nvSpPr>
        <p:spPr>
          <a:xfrm>
            <a:off x="0" y="32273"/>
            <a:ext cx="12020773" cy="624579"/>
          </a:xfrm>
        </p:spPr>
        <p:txBody>
          <a:bodyPr>
            <a:normAutofit fontScale="90000"/>
          </a:bodyPr>
          <a:lstStyle/>
          <a:p>
            <a:pPr marL="228600" lvl="0" indent="-228600" algn="ctr">
              <a:spcBef>
                <a:spcPts val="1000"/>
              </a:spcBef>
            </a:pPr>
            <a:r>
              <a:rPr lang="en-US" sz="2000" b="1" dirty="0">
                <a:solidFill>
                  <a:schemeClr val="bg1"/>
                </a:solidFill>
                <a:latin typeface="Calibri" panose="020F0502020204030204" pitchFamily="34" charset="0"/>
                <a:ea typeface="+mn-ea"/>
                <a:cs typeface="Times New Roman" panose="02020603050405020304" pitchFamily="18" charset="0"/>
              </a:rPr>
              <a:t>ЕМТИХАН МАЗМҰНЫ</a:t>
            </a:r>
            <a:br>
              <a:rPr lang="en-US" sz="2000" dirty="0">
                <a:solidFill>
                  <a:schemeClr val="bg1"/>
                </a:solidFill>
                <a:latin typeface="Calibri" panose="020F0502020204030204"/>
                <a:ea typeface="+mn-ea"/>
                <a:cs typeface="+mn-cs"/>
              </a:rPr>
            </a:br>
            <a:endParaRPr lang="en-US" sz="2000" dirty="0">
              <a:solidFill>
                <a:schemeClr val="bg1"/>
              </a:solidFill>
            </a:endParaRPr>
          </a:p>
        </p:txBody>
      </p:sp>
      <p:sp>
        <p:nvSpPr>
          <p:cNvPr id="8" name="Тікбұрыш 7"/>
          <p:cNvSpPr/>
          <p:nvPr/>
        </p:nvSpPr>
        <p:spPr>
          <a:xfrm>
            <a:off x="6880860" y="689125"/>
            <a:ext cx="4445655" cy="367216"/>
          </a:xfrm>
          <a:prstGeom prst="rect">
            <a:avLst/>
          </a:prstGeom>
        </p:spPr>
        <p:txBody>
          <a:bodyPr wrap="square">
            <a:spAutoFit/>
          </a:bodyPr>
          <a:lstStyle/>
          <a:p>
            <a:pPr marL="457200" algn="just">
              <a:lnSpc>
                <a:spcPct val="107000"/>
              </a:lnSpc>
              <a:spcAft>
                <a:spcPts val="800"/>
              </a:spcAft>
            </a:pPr>
            <a:r>
              <a:rPr lang="en-US" b="1" spc="10" dirty="0">
                <a:latin typeface="Arial" panose="020B0604020202020204" pitchFamily="34" charset="0"/>
                <a:ea typeface="Calibri" panose="020F0502020204030204" pitchFamily="34" charset="0"/>
                <a:cs typeface="Arial" panose="020B0604020202020204" pitchFamily="34" charset="0"/>
              </a:rPr>
              <a:t>«Қазақ тілі» оқу пәні бойынша</a:t>
            </a:r>
            <a:endParaRPr lang="en-US" sz="1400" dirty="0">
              <a:effectLst/>
              <a:latin typeface="Arial" panose="020B0604020202020204" pitchFamily="34" charset="0"/>
              <a:ea typeface="Calibri" panose="020F0502020204030204" pitchFamily="34" charset="0"/>
              <a:cs typeface="Arial" panose="020B0604020202020204" pitchFamily="34" charset="0"/>
            </a:endParaRPr>
          </a:p>
        </p:txBody>
      </p:sp>
      <p:graphicFrame>
        <p:nvGraphicFramePr>
          <p:cNvPr id="10" name="Кесте 9"/>
          <p:cNvGraphicFramePr>
            <a:graphicFrameLocks noGrp="1"/>
          </p:cNvGraphicFramePr>
          <p:nvPr/>
        </p:nvGraphicFramePr>
        <p:xfrm>
          <a:off x="262890" y="1284725"/>
          <a:ext cx="11716802" cy="5261856"/>
        </p:xfrm>
        <a:graphic>
          <a:graphicData uri="http://schemas.openxmlformats.org/drawingml/2006/table">
            <a:tbl>
              <a:tblPr firstRow="1" firstCol="1" bandRow="1">
                <a:tableStyleId>{5C22544A-7EE6-4342-B048-85BDC9FD1C3A}</a:tableStyleId>
              </a:tblPr>
              <a:tblGrid>
                <a:gridCol w="962970"/>
                <a:gridCol w="1928820"/>
                <a:gridCol w="1760220"/>
                <a:gridCol w="1908810"/>
                <a:gridCol w="1485900"/>
                <a:gridCol w="1703070"/>
                <a:gridCol w="1967012"/>
              </a:tblGrid>
              <a:tr h="543234">
                <a:tc>
                  <a:txBody>
                    <a:bodyPr/>
                    <a:lstStyle/>
                    <a:p>
                      <a:pPr algn="ctr" fontAlgn="base">
                        <a:lnSpc>
                          <a:spcPct val="100000"/>
                        </a:lnSpc>
                        <a:spcAft>
                          <a:spcPts val="0"/>
                        </a:spcAft>
                      </a:pPr>
                      <a:r>
                        <a:rPr lang="en-US" sz="1400" spc="10" dirty="0">
                          <a:solidFill>
                            <a:schemeClr val="tx1"/>
                          </a:solidFill>
                          <a:effectLst/>
                          <a:latin typeface="Arial" panose="020B0604020202020204" pitchFamily="34" charset="0"/>
                          <a:cs typeface="Arial" panose="020B0604020202020204" pitchFamily="34" charset="0"/>
                        </a:rPr>
                        <a:t>Бөлімше</a:t>
                      </a:r>
                      <a:endParaRPr lang="en-US" sz="14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31939" marR="31939" marT="19163" marB="1916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fontAlgn="base">
                        <a:lnSpc>
                          <a:spcPct val="100000"/>
                        </a:lnSpc>
                        <a:spcAft>
                          <a:spcPts val="0"/>
                        </a:spcAft>
                      </a:pPr>
                      <a:r>
                        <a:rPr lang="en-US" sz="1400" spc="10" dirty="0">
                          <a:solidFill>
                            <a:schemeClr val="tx1"/>
                          </a:solidFill>
                          <a:effectLst/>
                          <a:latin typeface="Arial" panose="020B0604020202020204" pitchFamily="34" charset="0"/>
                          <a:cs typeface="Arial" panose="020B0604020202020204" pitchFamily="34" charset="0"/>
                        </a:rPr>
                        <a:t>5-сынып</a:t>
                      </a:r>
                      <a:endParaRPr lang="en-US" sz="14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31939" marR="31939" marT="19163" marB="1916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fontAlgn="base">
                        <a:lnSpc>
                          <a:spcPct val="100000"/>
                        </a:lnSpc>
                        <a:spcAft>
                          <a:spcPts val="0"/>
                        </a:spcAft>
                      </a:pPr>
                      <a:r>
                        <a:rPr lang="en-US" sz="1400" spc="10" dirty="0">
                          <a:solidFill>
                            <a:schemeClr val="tx1"/>
                          </a:solidFill>
                          <a:effectLst/>
                          <a:latin typeface="Arial" panose="020B0604020202020204" pitchFamily="34" charset="0"/>
                          <a:cs typeface="Arial" panose="020B0604020202020204" pitchFamily="34" charset="0"/>
                        </a:rPr>
                        <a:t>6-сынып</a:t>
                      </a:r>
                      <a:endParaRPr lang="en-US" sz="14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31939" marR="31939" marT="19163" marB="1916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fontAlgn="base">
                        <a:lnSpc>
                          <a:spcPct val="100000"/>
                        </a:lnSpc>
                        <a:spcAft>
                          <a:spcPts val="0"/>
                        </a:spcAft>
                      </a:pPr>
                      <a:r>
                        <a:rPr lang="en-US" sz="1400" spc="10" dirty="0">
                          <a:solidFill>
                            <a:schemeClr val="tx1"/>
                          </a:solidFill>
                          <a:effectLst/>
                          <a:latin typeface="Arial" panose="020B0604020202020204" pitchFamily="34" charset="0"/>
                          <a:cs typeface="Arial" panose="020B0604020202020204" pitchFamily="34" charset="0"/>
                        </a:rPr>
                        <a:t>7-сынып</a:t>
                      </a:r>
                      <a:endParaRPr lang="en-US" sz="14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31939" marR="31939" marT="19163" marB="1916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fontAlgn="base">
                        <a:lnSpc>
                          <a:spcPct val="100000"/>
                        </a:lnSpc>
                        <a:spcAft>
                          <a:spcPts val="0"/>
                        </a:spcAft>
                      </a:pPr>
                      <a:r>
                        <a:rPr lang="en-US" sz="1400" spc="10" dirty="0">
                          <a:solidFill>
                            <a:schemeClr val="tx1"/>
                          </a:solidFill>
                          <a:effectLst/>
                          <a:latin typeface="Arial" panose="020B0604020202020204" pitchFamily="34" charset="0"/>
                          <a:cs typeface="Arial" panose="020B0604020202020204" pitchFamily="34" charset="0"/>
                        </a:rPr>
                        <a:t>8-сынып</a:t>
                      </a:r>
                      <a:endParaRPr lang="en-US" sz="14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31939" marR="31939" marT="19163" marB="1916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fontAlgn="base">
                        <a:lnSpc>
                          <a:spcPct val="100000"/>
                        </a:lnSpc>
                        <a:spcAft>
                          <a:spcPts val="0"/>
                        </a:spcAft>
                      </a:pPr>
                      <a:r>
                        <a:rPr lang="en-US" sz="1400" spc="10" dirty="0">
                          <a:solidFill>
                            <a:schemeClr val="tx1"/>
                          </a:solidFill>
                          <a:effectLst/>
                          <a:latin typeface="Arial" panose="020B0604020202020204" pitchFamily="34" charset="0"/>
                          <a:cs typeface="Arial" panose="020B0604020202020204" pitchFamily="34" charset="0"/>
                        </a:rPr>
                        <a:t>10-сынып ҚГБ</a:t>
                      </a:r>
                      <a:endParaRPr lang="en-US" sz="14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fontAlgn="base">
                        <a:lnSpc>
                          <a:spcPct val="100000"/>
                        </a:lnSpc>
                        <a:spcAft>
                          <a:spcPts val="0"/>
                        </a:spcAft>
                      </a:pPr>
                      <a:r>
                        <a:rPr lang="en-US" sz="1400" spc="10" dirty="0">
                          <a:solidFill>
                            <a:schemeClr val="tx1"/>
                          </a:solidFill>
                          <a:effectLst/>
                          <a:latin typeface="Arial" panose="020B0604020202020204" pitchFamily="34" charset="0"/>
                          <a:cs typeface="Arial" panose="020B0604020202020204" pitchFamily="34" charset="0"/>
                        </a:rPr>
                        <a:t>10-сынып-ЖМБ</a:t>
                      </a:r>
                      <a:endParaRPr lang="en-US" sz="14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r>
              <a:tr h="1807151">
                <a:tc>
                  <a:txBody>
                    <a:bodyPr/>
                    <a:lstStyle/>
                    <a:p>
                      <a:pPr>
                        <a:lnSpc>
                          <a:spcPct val="100000"/>
                        </a:lnSpc>
                        <a:spcAft>
                          <a:spcPts val="0"/>
                        </a:spcAft>
                      </a:pPr>
                      <a:r>
                        <a:rPr lang="en-US" sz="1400" dirty="0">
                          <a:solidFill>
                            <a:schemeClr val="tx1"/>
                          </a:solidFill>
                          <a:effectLst/>
                          <a:latin typeface="Arial" panose="020B0604020202020204" pitchFamily="34" charset="0"/>
                          <a:cs typeface="Arial" panose="020B0604020202020204" pitchFamily="34" charset="0"/>
                        </a:rPr>
                        <a:t>6.</a:t>
                      </a:r>
                      <a:endParaRPr lang="en-US" sz="1400" dirty="0">
                        <a:solidFill>
                          <a:schemeClr val="tx1"/>
                        </a:solidFill>
                        <a:effectLst/>
                        <a:latin typeface="Arial" panose="020B0604020202020204" pitchFamily="34" charset="0"/>
                        <a:cs typeface="Arial" panose="020B0604020202020204" pitchFamily="34" charset="0"/>
                      </a:endParaRPr>
                    </a:p>
                    <a:p>
                      <a:pPr>
                        <a:lnSpc>
                          <a:spcPct val="100000"/>
                        </a:lnSpc>
                        <a:spcAft>
                          <a:spcPts val="0"/>
                        </a:spcAft>
                      </a:pPr>
                      <a:r>
                        <a:rPr lang="en-US" sz="1400" dirty="0">
                          <a:solidFill>
                            <a:schemeClr val="tx1"/>
                          </a:solidFill>
                          <a:effectLst/>
                          <a:latin typeface="Arial" panose="020B0604020202020204" pitchFamily="34" charset="0"/>
                          <a:cs typeface="Arial" panose="020B0604020202020204" pitchFamily="34" charset="0"/>
                        </a:rPr>
                        <a:t>Оқылым стратегияларын қолдану </a:t>
                      </a:r>
                      <a:endParaRPr lang="en-US" sz="14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31939" marR="31939" marT="19163" marB="1916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indent="0">
                        <a:lnSpc>
                          <a:spcPct val="100000"/>
                        </a:lnSpc>
                        <a:spcAft>
                          <a:spcPts val="0"/>
                        </a:spcAft>
                      </a:pPr>
                      <a:r>
                        <a:rPr lang="en-US" sz="1400" dirty="0">
                          <a:effectLst/>
                          <a:latin typeface="Arial" panose="020B0604020202020204" pitchFamily="34" charset="0"/>
                          <a:cs typeface="Arial" panose="020B0604020202020204" pitchFamily="34" charset="0"/>
                        </a:rPr>
                        <a:t>5.2.6.1</a:t>
                      </a:r>
                      <a:endParaRPr lang="en-US" sz="1400" dirty="0">
                        <a:effectLst/>
                        <a:latin typeface="Arial" panose="020B0604020202020204" pitchFamily="34" charset="0"/>
                        <a:cs typeface="Arial" panose="020B0604020202020204" pitchFamily="34" charset="0"/>
                      </a:endParaRPr>
                    </a:p>
                    <a:p>
                      <a:pPr marL="0" indent="0">
                        <a:lnSpc>
                          <a:spcPct val="100000"/>
                        </a:lnSpc>
                        <a:spcAft>
                          <a:spcPts val="0"/>
                        </a:spcAft>
                      </a:pPr>
                      <a:r>
                        <a:rPr lang="en-US" sz="1400" dirty="0">
                          <a:effectLst/>
                          <a:latin typeface="Arial" panose="020B0604020202020204" pitchFamily="34" charset="0"/>
                          <a:cs typeface="Arial" panose="020B0604020202020204" pitchFamily="34" charset="0"/>
                        </a:rPr>
                        <a:t>оқылым стратегияларын қолдану: жалпы мазмұнын түсіну үшін оқу, нақты ақпаратты табу үшін оқу</a:t>
                      </a:r>
                      <a:endParaRPr lang="en-US" sz="1400" dirty="0">
                        <a:effectLst/>
                        <a:latin typeface="Arial" panose="020B0604020202020204" pitchFamily="34" charset="0"/>
                        <a:ea typeface="Calibri" panose="020F0502020204030204" pitchFamily="34" charset="0"/>
                        <a:cs typeface="Arial" panose="020B0604020202020204" pitchFamily="34" charset="0"/>
                      </a:endParaRPr>
                    </a:p>
                  </a:txBody>
                  <a:tcPr marL="31939" marR="31939" marT="19163" marB="1916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indent="0">
                        <a:lnSpc>
                          <a:spcPct val="100000"/>
                        </a:lnSpc>
                        <a:spcAft>
                          <a:spcPts val="0"/>
                        </a:spcAft>
                      </a:pPr>
                      <a:r>
                        <a:rPr lang="en-US" sz="1400" dirty="0">
                          <a:effectLst/>
                          <a:latin typeface="Arial" panose="020B0604020202020204" pitchFamily="34" charset="0"/>
                          <a:cs typeface="Arial" panose="020B0604020202020204" pitchFamily="34" charset="0"/>
                        </a:rPr>
                        <a:t>6.2.6.1</a:t>
                      </a:r>
                      <a:endParaRPr lang="en-US" sz="1400" dirty="0">
                        <a:effectLst/>
                        <a:latin typeface="Arial" panose="020B0604020202020204" pitchFamily="34" charset="0"/>
                        <a:cs typeface="Arial" panose="020B0604020202020204" pitchFamily="34" charset="0"/>
                      </a:endParaRPr>
                    </a:p>
                    <a:p>
                      <a:pPr marL="0" indent="0">
                        <a:lnSpc>
                          <a:spcPct val="100000"/>
                        </a:lnSpc>
                        <a:spcAft>
                          <a:spcPts val="0"/>
                        </a:spcAft>
                      </a:pPr>
                      <a:r>
                        <a:rPr lang="en-US" sz="1400" dirty="0">
                          <a:effectLst/>
                          <a:latin typeface="Arial" panose="020B0604020202020204" pitchFamily="34" charset="0"/>
                          <a:cs typeface="Arial" panose="020B0604020202020204" pitchFamily="34" charset="0"/>
                        </a:rPr>
                        <a:t>оқылым стратегияларын қолдану: </a:t>
                      </a:r>
                      <a:endParaRPr lang="en-US" sz="1400" dirty="0">
                        <a:effectLst/>
                        <a:latin typeface="Arial" panose="020B0604020202020204" pitchFamily="34" charset="0"/>
                        <a:cs typeface="Arial" panose="020B0604020202020204" pitchFamily="34" charset="0"/>
                      </a:endParaRPr>
                    </a:p>
                    <a:p>
                      <a:pPr marL="0" indent="0">
                        <a:lnSpc>
                          <a:spcPct val="100000"/>
                        </a:lnSpc>
                        <a:spcAft>
                          <a:spcPts val="0"/>
                        </a:spcAft>
                      </a:pPr>
                      <a:r>
                        <a:rPr lang="en-US" sz="1400" dirty="0">
                          <a:effectLst/>
                          <a:latin typeface="Arial" panose="020B0604020202020204" pitchFamily="34" charset="0"/>
                          <a:cs typeface="Arial" panose="020B0604020202020204" pitchFamily="34" charset="0"/>
                        </a:rPr>
                        <a:t>комментарий жасау, іріктеп оқу, рөлге бөліп оқу</a:t>
                      </a:r>
                      <a:endParaRPr lang="en-US" sz="1400" dirty="0">
                        <a:effectLst/>
                        <a:latin typeface="Arial" panose="020B0604020202020204" pitchFamily="34" charset="0"/>
                        <a:ea typeface="Calibri" panose="020F0502020204030204" pitchFamily="34" charset="0"/>
                        <a:cs typeface="Arial" panose="020B0604020202020204" pitchFamily="34" charset="0"/>
                      </a:endParaRPr>
                    </a:p>
                  </a:txBody>
                  <a:tcPr marL="31939" marR="31939" marT="19163" marB="1916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indent="0">
                        <a:lnSpc>
                          <a:spcPct val="100000"/>
                        </a:lnSpc>
                        <a:spcAft>
                          <a:spcPts val="0"/>
                        </a:spcAft>
                      </a:pPr>
                      <a:r>
                        <a:rPr lang="en-US" sz="1400" dirty="0">
                          <a:effectLst/>
                          <a:latin typeface="Arial" panose="020B0604020202020204" pitchFamily="34" charset="0"/>
                          <a:cs typeface="Arial" panose="020B0604020202020204" pitchFamily="34" charset="0"/>
                        </a:rPr>
                        <a:t>7.2.6.1</a:t>
                      </a:r>
                      <a:endParaRPr lang="en-US" sz="1400" dirty="0">
                        <a:effectLst/>
                        <a:latin typeface="Arial" panose="020B0604020202020204" pitchFamily="34" charset="0"/>
                        <a:cs typeface="Arial" panose="020B0604020202020204" pitchFamily="34" charset="0"/>
                      </a:endParaRPr>
                    </a:p>
                    <a:p>
                      <a:pPr marL="0" indent="0">
                        <a:lnSpc>
                          <a:spcPct val="100000"/>
                        </a:lnSpc>
                        <a:spcAft>
                          <a:spcPts val="0"/>
                        </a:spcAft>
                      </a:pPr>
                      <a:r>
                        <a:rPr lang="en-US" sz="1400" dirty="0">
                          <a:effectLst/>
                          <a:latin typeface="Arial" panose="020B0604020202020204" pitchFamily="34" charset="0"/>
                          <a:cs typeface="Arial" panose="020B0604020202020204" pitchFamily="34" charset="0"/>
                        </a:rPr>
                        <a:t>оқылым стратегияларын қолдану: комментарий жасау, іріктеп оқу, зерттеп оқу </a:t>
                      </a:r>
                      <a:endParaRPr lang="en-US" sz="1400" dirty="0">
                        <a:effectLst/>
                        <a:latin typeface="Arial" panose="020B0604020202020204" pitchFamily="34" charset="0"/>
                        <a:ea typeface="Calibri" panose="020F0502020204030204" pitchFamily="34" charset="0"/>
                        <a:cs typeface="Arial" panose="020B0604020202020204" pitchFamily="34" charset="0"/>
                      </a:endParaRPr>
                    </a:p>
                  </a:txBody>
                  <a:tcPr marL="31939" marR="31939" marT="19163" marB="1916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indent="0">
                        <a:lnSpc>
                          <a:spcPct val="100000"/>
                        </a:lnSpc>
                        <a:spcAft>
                          <a:spcPts val="0"/>
                        </a:spcAft>
                      </a:pPr>
                      <a:r>
                        <a:rPr lang="en-US" sz="1400" dirty="0">
                          <a:effectLst/>
                          <a:latin typeface="Arial" panose="020B0604020202020204" pitchFamily="34" charset="0"/>
                          <a:cs typeface="Arial" panose="020B0604020202020204" pitchFamily="34" charset="0"/>
                        </a:rPr>
                        <a:t>8.2.6.1</a:t>
                      </a:r>
                      <a:endParaRPr lang="en-US" sz="1400" dirty="0">
                        <a:effectLst/>
                        <a:latin typeface="Arial" panose="020B0604020202020204" pitchFamily="34" charset="0"/>
                        <a:cs typeface="Arial" panose="020B0604020202020204" pitchFamily="34" charset="0"/>
                      </a:endParaRPr>
                    </a:p>
                    <a:p>
                      <a:pPr marL="0" indent="0">
                        <a:lnSpc>
                          <a:spcPct val="100000"/>
                        </a:lnSpc>
                        <a:spcAft>
                          <a:spcPts val="0"/>
                        </a:spcAft>
                      </a:pPr>
                      <a:r>
                        <a:rPr lang="en-US" sz="1400" dirty="0">
                          <a:effectLst/>
                          <a:latin typeface="Arial" panose="020B0604020202020204" pitchFamily="34" charset="0"/>
                          <a:cs typeface="Arial" panose="020B0604020202020204" pitchFamily="34" charset="0"/>
                        </a:rPr>
                        <a:t>оқылым стратегияларын қолдану:</a:t>
                      </a:r>
                      <a:endParaRPr lang="en-US" sz="1400" dirty="0">
                        <a:effectLst/>
                        <a:latin typeface="Arial" panose="020B0604020202020204" pitchFamily="34" charset="0"/>
                        <a:cs typeface="Arial" panose="020B0604020202020204" pitchFamily="34" charset="0"/>
                      </a:endParaRPr>
                    </a:p>
                    <a:p>
                      <a:pPr marL="0" indent="0">
                        <a:lnSpc>
                          <a:spcPct val="100000"/>
                        </a:lnSpc>
                        <a:spcAft>
                          <a:spcPts val="0"/>
                        </a:spcAft>
                      </a:pPr>
                      <a:r>
                        <a:rPr lang="en-US" sz="1400" dirty="0">
                          <a:effectLst/>
                          <a:latin typeface="Arial" panose="020B0604020202020204" pitchFamily="34" charset="0"/>
                          <a:cs typeface="Arial" panose="020B0604020202020204" pitchFamily="34" charset="0"/>
                        </a:rPr>
                        <a:t>комментарий жасау, іріктеп оқу, талдап оқу </a:t>
                      </a:r>
                      <a:endParaRPr lang="en-US" sz="1400" dirty="0">
                        <a:effectLst/>
                        <a:latin typeface="Arial" panose="020B0604020202020204" pitchFamily="34" charset="0"/>
                        <a:ea typeface="Calibri" panose="020F0502020204030204" pitchFamily="34" charset="0"/>
                        <a:cs typeface="Arial" panose="020B0604020202020204" pitchFamily="34" charset="0"/>
                      </a:endParaRPr>
                    </a:p>
                  </a:txBody>
                  <a:tcPr marL="31939" marR="31939" marT="19163" marB="1916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indent="0">
                        <a:lnSpc>
                          <a:spcPct val="100000"/>
                        </a:lnSpc>
                        <a:spcAft>
                          <a:spcPts val="0"/>
                        </a:spcAft>
                      </a:pPr>
                      <a:r>
                        <a:rPr lang="en-US" sz="1400" spc="10" dirty="0">
                          <a:effectLst/>
                          <a:latin typeface="Arial" panose="020B0604020202020204" pitchFamily="34" charset="0"/>
                          <a:cs typeface="Arial" panose="020B0604020202020204" pitchFamily="34" charset="0"/>
                        </a:rPr>
                        <a:t> </a:t>
                      </a:r>
                      <a:endParaRPr lang="en-US" sz="1400" dirty="0">
                        <a:effectLst/>
                        <a:latin typeface="Arial" panose="020B0604020202020204" pitchFamily="34" charset="0"/>
                        <a:cs typeface="Arial" panose="020B0604020202020204" pitchFamily="34" charset="0"/>
                      </a:endParaRPr>
                    </a:p>
                    <a:p>
                      <a:pPr marL="0" indent="0">
                        <a:lnSpc>
                          <a:spcPct val="100000"/>
                        </a:lnSpc>
                        <a:spcAft>
                          <a:spcPts val="0"/>
                        </a:spcAft>
                      </a:pPr>
                      <a:r>
                        <a:rPr lang="en-US" sz="1400" spc="10" dirty="0">
                          <a:effectLst/>
                          <a:latin typeface="Arial" panose="020B0604020202020204" pitchFamily="34" charset="0"/>
                          <a:cs typeface="Arial" panose="020B0604020202020204" pitchFamily="34" charset="0"/>
                        </a:rPr>
                        <a:t> </a:t>
                      </a:r>
                      <a:endParaRPr lang="en-US" sz="1400" dirty="0">
                        <a:effectLst/>
                        <a:latin typeface="Arial" panose="020B0604020202020204" pitchFamily="34" charset="0"/>
                        <a:cs typeface="Arial" panose="020B0604020202020204" pitchFamily="34" charset="0"/>
                      </a:endParaRPr>
                    </a:p>
                    <a:p>
                      <a:pPr marL="0" indent="0">
                        <a:lnSpc>
                          <a:spcPct val="100000"/>
                        </a:lnSpc>
                        <a:spcAft>
                          <a:spcPts val="0"/>
                        </a:spcAft>
                      </a:pPr>
                      <a:r>
                        <a:rPr lang="en-US" sz="1400" spc="10" dirty="0">
                          <a:effectLst/>
                          <a:latin typeface="Arial" panose="020B0604020202020204" pitchFamily="34" charset="0"/>
                          <a:cs typeface="Arial" panose="020B0604020202020204" pitchFamily="34" charset="0"/>
                        </a:rPr>
                        <a:t> </a:t>
                      </a:r>
                      <a:endParaRPr lang="en-US" sz="1400" dirty="0">
                        <a:effectLst/>
                        <a:latin typeface="Arial" panose="020B0604020202020204" pitchFamily="34" charset="0"/>
                        <a:cs typeface="Arial" panose="020B0604020202020204" pitchFamily="34" charset="0"/>
                      </a:endParaRPr>
                    </a:p>
                    <a:p>
                      <a:pPr marL="0" indent="0" fontAlgn="base">
                        <a:lnSpc>
                          <a:spcPct val="100000"/>
                        </a:lnSpc>
                        <a:spcAft>
                          <a:spcPts val="0"/>
                        </a:spcAft>
                      </a:pPr>
                      <a:r>
                        <a:rPr lang="en-US" sz="1400" spc="10" dirty="0">
                          <a:effectLst/>
                          <a:latin typeface="Arial" panose="020B0604020202020204" pitchFamily="34" charset="0"/>
                          <a:cs typeface="Arial" panose="020B0604020202020204" pitchFamily="34" charset="0"/>
                        </a:rPr>
                        <a:t> </a:t>
                      </a:r>
                      <a:endParaRPr lang="en-US" sz="1400" dirty="0">
                        <a:effectLst/>
                        <a:latin typeface="Arial" panose="020B0604020202020204" pitchFamily="34" charset="0"/>
                        <a:ea typeface="Calibri" panose="020F0502020204030204" pitchFamily="34" charset="0"/>
                        <a:cs typeface="Arial" panose="020B060402020202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indent="0">
                        <a:lnSpc>
                          <a:spcPct val="100000"/>
                        </a:lnSpc>
                        <a:spcAft>
                          <a:spcPts val="0"/>
                        </a:spcAft>
                      </a:pPr>
                      <a:r>
                        <a:rPr lang="en-US" sz="1400" spc="10" dirty="0">
                          <a:effectLst/>
                          <a:latin typeface="Arial" panose="020B0604020202020204" pitchFamily="34" charset="0"/>
                          <a:cs typeface="Arial" panose="020B0604020202020204" pitchFamily="34" charset="0"/>
                        </a:rPr>
                        <a:t> </a:t>
                      </a:r>
                      <a:endParaRPr lang="en-US" sz="1400" dirty="0">
                        <a:effectLst/>
                        <a:latin typeface="Arial" panose="020B0604020202020204" pitchFamily="34" charset="0"/>
                        <a:cs typeface="Arial" panose="020B0604020202020204" pitchFamily="34" charset="0"/>
                      </a:endParaRPr>
                    </a:p>
                    <a:p>
                      <a:pPr marL="0" indent="0" fontAlgn="base">
                        <a:lnSpc>
                          <a:spcPct val="100000"/>
                        </a:lnSpc>
                        <a:spcAft>
                          <a:spcPts val="0"/>
                        </a:spcAft>
                      </a:pPr>
                      <a:r>
                        <a:rPr lang="en-US" sz="1400" spc="10" dirty="0">
                          <a:effectLst/>
                          <a:latin typeface="Arial" panose="020B0604020202020204" pitchFamily="34" charset="0"/>
                          <a:cs typeface="Arial" panose="020B0604020202020204" pitchFamily="34" charset="0"/>
                        </a:rPr>
                        <a:t> </a:t>
                      </a:r>
                      <a:endParaRPr lang="en-US" sz="1400" dirty="0">
                        <a:effectLst/>
                        <a:latin typeface="Arial" panose="020B0604020202020204" pitchFamily="34" charset="0"/>
                        <a:ea typeface="Calibri" panose="020F0502020204030204" pitchFamily="34" charset="0"/>
                        <a:cs typeface="Arial" panose="020B060402020202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1245500">
                <a:tc>
                  <a:txBody>
                    <a:bodyPr/>
                    <a:lstStyle/>
                    <a:p>
                      <a:pPr algn="just" fontAlgn="base">
                        <a:lnSpc>
                          <a:spcPct val="100000"/>
                        </a:lnSpc>
                        <a:spcAft>
                          <a:spcPts val="0"/>
                        </a:spcAft>
                      </a:pPr>
                      <a:r>
                        <a:rPr lang="en-US" sz="1400" spc="10" dirty="0">
                          <a:solidFill>
                            <a:schemeClr val="tx1"/>
                          </a:solidFill>
                          <a:effectLst/>
                          <a:latin typeface="Arial" panose="020B0604020202020204" pitchFamily="34" charset="0"/>
                          <a:cs typeface="Arial" panose="020B0604020202020204" pitchFamily="34" charset="0"/>
                        </a:rPr>
                        <a:t>6.</a:t>
                      </a:r>
                      <a:endParaRPr lang="en-US" sz="1400" spc="10" dirty="0">
                        <a:solidFill>
                          <a:schemeClr val="tx1"/>
                        </a:solidFill>
                        <a:effectLst/>
                        <a:latin typeface="Arial" panose="020B0604020202020204" pitchFamily="34" charset="0"/>
                        <a:cs typeface="Arial" panose="020B0604020202020204" pitchFamily="34" charset="0"/>
                      </a:endParaRPr>
                    </a:p>
                    <a:p>
                      <a:pPr algn="just" fontAlgn="base">
                        <a:lnSpc>
                          <a:spcPct val="100000"/>
                        </a:lnSpc>
                        <a:spcAft>
                          <a:spcPts val="0"/>
                        </a:spcAft>
                      </a:pPr>
                      <a:r>
                        <a:rPr lang="en-US" sz="1400" spc="10" dirty="0">
                          <a:solidFill>
                            <a:schemeClr val="tx1"/>
                          </a:solidFill>
                          <a:effectLst/>
                          <a:latin typeface="Arial" panose="020B0604020202020204" pitchFamily="34" charset="0"/>
                          <a:cs typeface="Arial" panose="020B0604020202020204" pitchFamily="34" charset="0"/>
                        </a:rPr>
                        <a:t>Оқылым стратегияларын қолдану</a:t>
                      </a:r>
                      <a:endParaRPr lang="en-US" sz="14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31939" marR="31939" marT="19163" marB="1916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indent="0" algn="just" fontAlgn="base">
                        <a:lnSpc>
                          <a:spcPct val="100000"/>
                        </a:lnSpc>
                        <a:spcAft>
                          <a:spcPts val="0"/>
                        </a:spcAft>
                      </a:pPr>
                      <a:r>
                        <a:rPr lang="en-US" sz="1400" spc="10" dirty="0">
                          <a:effectLst/>
                          <a:latin typeface="Arial" panose="020B0604020202020204" pitchFamily="34" charset="0"/>
                          <a:cs typeface="Arial" panose="020B0604020202020204" pitchFamily="34" charset="0"/>
                        </a:rPr>
                        <a:t> </a:t>
                      </a:r>
                      <a:endParaRPr lang="en-US" sz="1400" dirty="0">
                        <a:effectLst/>
                        <a:latin typeface="Arial" panose="020B0604020202020204" pitchFamily="34" charset="0"/>
                        <a:ea typeface="Calibri" panose="020F0502020204030204" pitchFamily="34" charset="0"/>
                        <a:cs typeface="Arial" panose="020B0604020202020204" pitchFamily="34" charset="0"/>
                      </a:endParaRPr>
                    </a:p>
                  </a:txBody>
                  <a:tcPr marL="31939" marR="31939" marT="19163" marB="1916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indent="0" fontAlgn="base">
                        <a:lnSpc>
                          <a:spcPct val="100000"/>
                        </a:lnSpc>
                        <a:spcAft>
                          <a:spcPts val="0"/>
                        </a:spcAft>
                      </a:pPr>
                      <a:r>
                        <a:rPr lang="en-US" sz="1400" spc="10" dirty="0">
                          <a:effectLst/>
                          <a:latin typeface="Arial" panose="020B0604020202020204" pitchFamily="34" charset="0"/>
                          <a:cs typeface="Arial" panose="020B0604020202020204" pitchFamily="34" charset="0"/>
                        </a:rPr>
                        <a:t> </a:t>
                      </a:r>
                      <a:endParaRPr lang="en-US" sz="1400" dirty="0">
                        <a:effectLst/>
                        <a:latin typeface="Arial" panose="020B0604020202020204" pitchFamily="34" charset="0"/>
                        <a:ea typeface="Calibri" panose="020F0502020204030204" pitchFamily="34" charset="0"/>
                        <a:cs typeface="Arial" panose="020B0604020202020204" pitchFamily="34" charset="0"/>
                      </a:endParaRPr>
                    </a:p>
                  </a:txBody>
                  <a:tcPr marL="31939" marR="31939" marT="19163" marB="1916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indent="0" fontAlgn="base">
                        <a:lnSpc>
                          <a:spcPct val="100000"/>
                        </a:lnSpc>
                        <a:spcAft>
                          <a:spcPts val="0"/>
                        </a:spcAft>
                      </a:pPr>
                      <a:r>
                        <a:rPr lang="en-US" sz="1400" spc="10" dirty="0">
                          <a:effectLst/>
                          <a:latin typeface="Arial" panose="020B0604020202020204" pitchFamily="34" charset="0"/>
                          <a:cs typeface="Arial" panose="020B0604020202020204" pitchFamily="34" charset="0"/>
                        </a:rPr>
                        <a:t> </a:t>
                      </a:r>
                      <a:endParaRPr lang="en-US" sz="1400" dirty="0">
                        <a:effectLst/>
                        <a:latin typeface="Arial" panose="020B0604020202020204" pitchFamily="34" charset="0"/>
                        <a:ea typeface="Calibri" panose="020F0502020204030204" pitchFamily="34" charset="0"/>
                        <a:cs typeface="Arial" panose="020B0604020202020204" pitchFamily="34" charset="0"/>
                      </a:endParaRPr>
                    </a:p>
                  </a:txBody>
                  <a:tcPr marL="31939" marR="31939" marT="19163" marB="1916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indent="0" fontAlgn="base">
                        <a:lnSpc>
                          <a:spcPct val="100000"/>
                        </a:lnSpc>
                        <a:spcAft>
                          <a:spcPts val="0"/>
                        </a:spcAft>
                      </a:pPr>
                      <a:r>
                        <a:rPr lang="en-US" sz="1400" spc="10" dirty="0">
                          <a:effectLst/>
                          <a:latin typeface="Arial" panose="020B0604020202020204" pitchFamily="34" charset="0"/>
                          <a:cs typeface="Arial" panose="020B0604020202020204" pitchFamily="34" charset="0"/>
                        </a:rPr>
                        <a:t> </a:t>
                      </a:r>
                      <a:endParaRPr lang="en-US" sz="1400" dirty="0">
                        <a:effectLst/>
                        <a:latin typeface="Arial" panose="020B0604020202020204" pitchFamily="34" charset="0"/>
                        <a:ea typeface="Calibri" panose="020F0502020204030204" pitchFamily="34" charset="0"/>
                        <a:cs typeface="Arial" panose="020B0604020202020204" pitchFamily="34" charset="0"/>
                      </a:endParaRPr>
                    </a:p>
                  </a:txBody>
                  <a:tcPr marL="31939" marR="31939" marT="19163" marB="1916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indent="0" algn="just" fontAlgn="base">
                        <a:lnSpc>
                          <a:spcPct val="100000"/>
                        </a:lnSpc>
                        <a:spcAft>
                          <a:spcPts val="0"/>
                        </a:spcAft>
                      </a:pPr>
                      <a:r>
                        <a:rPr lang="en-US" sz="1400" spc="10" dirty="0">
                          <a:effectLst/>
                          <a:latin typeface="Arial" panose="020B0604020202020204" pitchFamily="34" charset="0"/>
                          <a:cs typeface="Arial" panose="020B0604020202020204" pitchFamily="34" charset="0"/>
                        </a:rPr>
                        <a:t>10.2.6.1 белгілі бір мақсат үшін оқылым стратегияларын жүйелі қолдана білу</a:t>
                      </a:r>
                      <a:endParaRPr lang="en-US" sz="1400" dirty="0">
                        <a:effectLst/>
                        <a:latin typeface="Arial" panose="020B0604020202020204" pitchFamily="34" charset="0"/>
                        <a:ea typeface="Calibri" panose="020F0502020204030204" pitchFamily="34" charset="0"/>
                        <a:cs typeface="Arial" panose="020B060402020202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indent="0">
                        <a:lnSpc>
                          <a:spcPct val="100000"/>
                        </a:lnSpc>
                        <a:spcAft>
                          <a:spcPts val="0"/>
                        </a:spcAft>
                      </a:pPr>
                      <a:r>
                        <a:rPr lang="en-US" sz="1400" spc="10" dirty="0">
                          <a:effectLst/>
                          <a:latin typeface="Arial" panose="020B0604020202020204" pitchFamily="34" charset="0"/>
                          <a:cs typeface="Arial" panose="020B0604020202020204" pitchFamily="34" charset="0"/>
                        </a:rPr>
                        <a:t> </a:t>
                      </a:r>
                      <a:endParaRPr lang="en-US" sz="1400" dirty="0">
                        <a:effectLst/>
                        <a:latin typeface="Arial" panose="020B0604020202020204" pitchFamily="34" charset="0"/>
                        <a:ea typeface="Calibri" panose="020F0502020204030204" pitchFamily="34" charset="0"/>
                        <a:cs typeface="Arial" panose="020B060402020202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1665971">
                <a:tc>
                  <a:txBody>
                    <a:bodyPr/>
                    <a:lstStyle/>
                    <a:p>
                      <a:pPr algn="just" fontAlgn="base">
                        <a:lnSpc>
                          <a:spcPct val="100000"/>
                        </a:lnSpc>
                        <a:spcAft>
                          <a:spcPts val="0"/>
                        </a:spcAft>
                      </a:pPr>
                      <a:r>
                        <a:rPr lang="en-US" sz="1400" spc="10" dirty="0">
                          <a:solidFill>
                            <a:schemeClr val="tx1"/>
                          </a:solidFill>
                          <a:effectLst/>
                          <a:latin typeface="Arial" panose="020B0604020202020204" pitchFamily="34" charset="0"/>
                          <a:cs typeface="Arial" panose="020B0604020202020204" pitchFamily="34" charset="0"/>
                        </a:rPr>
                        <a:t>5. Мәлімет</a:t>
                      </a:r>
                      <a:endParaRPr lang="en-US" sz="1400" spc="10" dirty="0">
                        <a:solidFill>
                          <a:schemeClr val="tx1"/>
                        </a:solidFill>
                        <a:effectLst/>
                        <a:latin typeface="Arial" panose="020B0604020202020204" pitchFamily="34" charset="0"/>
                        <a:cs typeface="Arial" panose="020B0604020202020204" pitchFamily="34" charset="0"/>
                      </a:endParaRPr>
                    </a:p>
                    <a:p>
                      <a:pPr algn="just" fontAlgn="base">
                        <a:lnSpc>
                          <a:spcPct val="100000"/>
                        </a:lnSpc>
                        <a:spcAft>
                          <a:spcPts val="0"/>
                        </a:spcAft>
                      </a:pPr>
                      <a:r>
                        <a:rPr lang="en-US" sz="1400" spc="10" dirty="0">
                          <a:solidFill>
                            <a:schemeClr val="tx1"/>
                          </a:solidFill>
                          <a:effectLst/>
                          <a:latin typeface="Arial" panose="020B0604020202020204" pitchFamily="34" charset="0"/>
                          <a:cs typeface="Arial" panose="020B0604020202020204" pitchFamily="34" charset="0"/>
                        </a:rPr>
                        <a:t>терді өңдей білу</a:t>
                      </a:r>
                      <a:endParaRPr lang="en-US" sz="14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31939" marR="31939" marT="19163" marB="1916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indent="0" algn="just" fontAlgn="base">
                        <a:lnSpc>
                          <a:spcPct val="100000"/>
                        </a:lnSpc>
                        <a:spcAft>
                          <a:spcPts val="0"/>
                        </a:spcAft>
                      </a:pPr>
                      <a:r>
                        <a:rPr lang="en-US" sz="1400" spc="10">
                          <a:effectLst/>
                          <a:latin typeface="Arial" panose="020B0604020202020204" pitchFamily="34" charset="0"/>
                          <a:cs typeface="Arial" panose="020B0604020202020204" pitchFamily="34" charset="0"/>
                        </a:rPr>
                        <a:t> </a:t>
                      </a:r>
                      <a:endParaRPr lang="en-US" sz="1400">
                        <a:effectLst/>
                        <a:latin typeface="Arial" panose="020B0604020202020204" pitchFamily="34" charset="0"/>
                        <a:ea typeface="Calibri" panose="020F0502020204030204" pitchFamily="34" charset="0"/>
                        <a:cs typeface="Arial" panose="020B0604020202020204" pitchFamily="34" charset="0"/>
                      </a:endParaRPr>
                    </a:p>
                  </a:txBody>
                  <a:tcPr marL="31939" marR="31939" marT="19163" marB="1916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indent="0" fontAlgn="base">
                        <a:lnSpc>
                          <a:spcPct val="100000"/>
                        </a:lnSpc>
                        <a:spcAft>
                          <a:spcPts val="0"/>
                        </a:spcAft>
                      </a:pPr>
                      <a:r>
                        <a:rPr lang="en-US" sz="1400" spc="10">
                          <a:effectLst/>
                          <a:latin typeface="Arial" panose="020B0604020202020204" pitchFamily="34" charset="0"/>
                          <a:cs typeface="Arial" panose="020B0604020202020204" pitchFamily="34" charset="0"/>
                        </a:rPr>
                        <a:t> </a:t>
                      </a:r>
                      <a:endParaRPr lang="en-US" sz="1400">
                        <a:effectLst/>
                        <a:latin typeface="Arial" panose="020B0604020202020204" pitchFamily="34" charset="0"/>
                        <a:ea typeface="Calibri" panose="020F0502020204030204" pitchFamily="34" charset="0"/>
                        <a:cs typeface="Arial" panose="020B0604020202020204" pitchFamily="34" charset="0"/>
                      </a:endParaRPr>
                    </a:p>
                  </a:txBody>
                  <a:tcPr marL="31939" marR="31939" marT="19163" marB="1916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indent="0" fontAlgn="base">
                        <a:lnSpc>
                          <a:spcPct val="100000"/>
                        </a:lnSpc>
                        <a:spcAft>
                          <a:spcPts val="0"/>
                        </a:spcAft>
                      </a:pPr>
                      <a:r>
                        <a:rPr lang="en-US" sz="1400" spc="10" dirty="0">
                          <a:effectLst/>
                          <a:latin typeface="Arial" panose="020B0604020202020204" pitchFamily="34" charset="0"/>
                          <a:cs typeface="Arial" panose="020B0604020202020204" pitchFamily="34" charset="0"/>
                        </a:rPr>
                        <a:t> </a:t>
                      </a:r>
                      <a:endParaRPr lang="en-US" sz="1400" dirty="0">
                        <a:effectLst/>
                        <a:latin typeface="Arial" panose="020B0604020202020204" pitchFamily="34" charset="0"/>
                        <a:ea typeface="Calibri" panose="020F0502020204030204" pitchFamily="34" charset="0"/>
                        <a:cs typeface="Arial" panose="020B0604020202020204" pitchFamily="34" charset="0"/>
                      </a:endParaRPr>
                    </a:p>
                  </a:txBody>
                  <a:tcPr marL="31939" marR="31939" marT="19163" marB="1916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indent="0" fontAlgn="base">
                        <a:lnSpc>
                          <a:spcPct val="100000"/>
                        </a:lnSpc>
                        <a:spcAft>
                          <a:spcPts val="0"/>
                        </a:spcAft>
                      </a:pPr>
                      <a:r>
                        <a:rPr lang="en-US" sz="1400" spc="10">
                          <a:effectLst/>
                          <a:latin typeface="Arial" panose="020B0604020202020204" pitchFamily="34" charset="0"/>
                          <a:cs typeface="Arial" panose="020B0604020202020204" pitchFamily="34" charset="0"/>
                        </a:rPr>
                        <a:t> </a:t>
                      </a:r>
                      <a:endParaRPr lang="en-US" sz="1400">
                        <a:effectLst/>
                        <a:latin typeface="Arial" panose="020B0604020202020204" pitchFamily="34" charset="0"/>
                        <a:ea typeface="Calibri" panose="020F0502020204030204" pitchFamily="34" charset="0"/>
                        <a:cs typeface="Arial" panose="020B0604020202020204" pitchFamily="34" charset="0"/>
                      </a:endParaRPr>
                    </a:p>
                  </a:txBody>
                  <a:tcPr marL="31939" marR="31939" marT="19163" marB="1916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indent="0" algn="just" fontAlgn="base">
                        <a:lnSpc>
                          <a:spcPct val="100000"/>
                        </a:lnSpc>
                        <a:spcAft>
                          <a:spcPts val="0"/>
                        </a:spcAft>
                      </a:pPr>
                      <a:r>
                        <a:rPr lang="en-US" sz="1400" spc="10" dirty="0">
                          <a:effectLst/>
                          <a:latin typeface="Arial" panose="020B0604020202020204" pitchFamily="34" charset="0"/>
                          <a:cs typeface="Arial" panose="020B0604020202020204" pitchFamily="34" charset="0"/>
                        </a:rPr>
                        <a:t> </a:t>
                      </a:r>
                      <a:endParaRPr lang="en-US" sz="1400" dirty="0">
                        <a:effectLst/>
                        <a:latin typeface="Arial" panose="020B0604020202020204" pitchFamily="34" charset="0"/>
                        <a:ea typeface="Calibri" panose="020F0502020204030204" pitchFamily="34" charset="0"/>
                        <a:cs typeface="Arial" panose="020B060402020202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indent="0" algn="just" defTabSz="897255" fontAlgn="base">
                        <a:lnSpc>
                          <a:spcPct val="100000"/>
                        </a:lnSpc>
                        <a:spcAft>
                          <a:spcPts val="0"/>
                        </a:spcAft>
                      </a:pPr>
                      <a:r>
                        <a:rPr lang="en-US" sz="1400" spc="10" dirty="0">
                          <a:effectLst/>
                          <a:latin typeface="Arial" panose="020B0604020202020204" pitchFamily="34" charset="0"/>
                          <a:cs typeface="Arial" panose="020B0604020202020204" pitchFamily="34" charset="0"/>
                        </a:rPr>
                        <a:t>10.2.5.1 мәтіндегі негізгі ойды анықтау, көтерілген мәселеге баға беріп, мәліметтер мен пікірлерді өңдей білу</a:t>
                      </a:r>
                      <a:endParaRPr lang="en-US" sz="1400" dirty="0">
                        <a:effectLst/>
                        <a:latin typeface="Arial" panose="020B0604020202020204" pitchFamily="34" charset="0"/>
                        <a:ea typeface="Calibri" panose="020F0502020204030204" pitchFamily="34" charset="0"/>
                        <a:cs typeface="Arial" panose="020B060402020202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bl>
          </a:graphicData>
        </a:graphic>
      </p:graphicFrame>
      <p:sp>
        <p:nvSpPr>
          <p:cNvPr id="11" name="Rectangle 3"/>
          <p:cNvSpPr>
            <a:spLocks noChangeArrowheads="1"/>
          </p:cNvSpPr>
          <p:nvPr/>
        </p:nvSpPr>
        <p:spPr bwMode="auto">
          <a:xfrm>
            <a:off x="571500" y="985679"/>
            <a:ext cx="10258082" cy="307777"/>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spAutoFit/>
          </a:bodyPr>
          <a:lstStyle/>
          <a:p>
            <a:pPr marL="0" marR="0" lvl="0" indent="450850" algn="just" defTabSz="914400" rtl="0" eaLnBrk="0" fontAlgn="base" latinLnBrk="0" hangingPunct="0">
              <a:lnSpc>
                <a:spcPct val="100000"/>
              </a:lnSpc>
              <a:spcBef>
                <a:spcPct val="0"/>
              </a:spcBef>
              <a:spcAft>
                <a:spcPct val="0"/>
              </a:spcAft>
              <a:buClrTx/>
              <a:buSzTx/>
              <a:buFontTx/>
              <a:buNone/>
            </a:pPr>
            <a:r>
              <a:rPr kumimoji="0" lang="en-US" altLang="en-US" sz="1400" b="1" i="0" u="none" strike="noStrike" cap="none" normalizeH="0" baseline="0" dirty="0">
                <a:ln>
                  <a:noFill/>
                </a:ln>
                <a:solidFill>
                  <a:srgbClr val="000000"/>
                </a:solidFill>
                <a:effectLst/>
                <a:latin typeface="Arial" panose="020B0604020202020204" pitchFamily="34" charset="0"/>
                <a:ea typeface="Times New Roman" panose="02020603050405020304" pitchFamily="18" charset="0"/>
              </a:rPr>
              <a:t>2) оқылым</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p:cNvPicPr>
            <a:picLocks noChangeAspect="1" noChangeArrowheads="1"/>
          </p:cNvPicPr>
          <p:nvPr/>
        </p:nvPicPr>
        <p:blipFill>
          <a:blip r:embed="rId1" cstate="print">
            <a:extLst>
              <a:ext uri="{28A0092B-C50C-407E-A947-70E740481C1C}">
                <a14:useLocalDpi xmlns:a14="http://schemas.microsoft.com/office/drawing/2010/main" val="0"/>
              </a:ext>
            </a:extLst>
          </a:blip>
          <a:stretch>
            <a:fillRect/>
          </a:stretch>
        </p:blipFill>
        <p:spPr bwMode="auto">
          <a:xfrm>
            <a:off x="0" y="0"/>
            <a:ext cx="12126897" cy="585239"/>
          </a:xfrm>
          <a:prstGeom prst="rect">
            <a:avLst/>
          </a:prstGeom>
          <a:noFill/>
          <a:ln>
            <a:noFill/>
          </a:ln>
          <a:extLst>
            <a:ext uri="{909E8E84-426E-40DD-AFC4-6F175D3DCCD1}">
              <a14:hiddenFill xmlns:a14="http://schemas.microsoft.com/office/drawing/2010/main">
                <a:solidFill>
                  <a:srgbClr val="FFFFFF"/>
                </a:solidFill>
              </a14:hiddenFill>
            </a:ext>
          </a:extLst>
        </p:spPr>
      </p:pic>
      <p:sp>
        <p:nvSpPr>
          <p:cNvPr id="6" name="Тақырып 1"/>
          <p:cNvSpPr>
            <a:spLocks noGrp="1"/>
          </p:cNvSpPr>
          <p:nvPr>
            <p:ph type="title"/>
          </p:nvPr>
        </p:nvSpPr>
        <p:spPr>
          <a:xfrm>
            <a:off x="0" y="32273"/>
            <a:ext cx="12020773" cy="624579"/>
          </a:xfrm>
        </p:spPr>
        <p:txBody>
          <a:bodyPr>
            <a:normAutofit fontScale="90000"/>
          </a:bodyPr>
          <a:lstStyle/>
          <a:p>
            <a:pPr marL="228600" lvl="0" indent="-228600" algn="ctr">
              <a:spcBef>
                <a:spcPts val="1000"/>
              </a:spcBef>
            </a:pPr>
            <a:r>
              <a:rPr lang="en-US" sz="2000" b="1" dirty="0">
                <a:solidFill>
                  <a:schemeClr val="bg1"/>
                </a:solidFill>
                <a:latin typeface="Calibri" panose="020F0502020204030204" pitchFamily="34" charset="0"/>
                <a:ea typeface="+mn-ea"/>
                <a:cs typeface="Times New Roman" panose="02020603050405020304" pitchFamily="18" charset="0"/>
              </a:rPr>
              <a:t>ЕМТИХАН МАЗМҰНЫ</a:t>
            </a:r>
            <a:br>
              <a:rPr lang="en-US" sz="2000" dirty="0">
                <a:solidFill>
                  <a:schemeClr val="bg1"/>
                </a:solidFill>
                <a:latin typeface="Calibri" panose="020F0502020204030204"/>
                <a:ea typeface="+mn-ea"/>
                <a:cs typeface="+mn-cs"/>
              </a:rPr>
            </a:br>
            <a:endParaRPr lang="en-US" sz="2000" dirty="0">
              <a:solidFill>
                <a:schemeClr val="bg1"/>
              </a:solidFill>
            </a:endParaRPr>
          </a:p>
        </p:txBody>
      </p:sp>
      <p:sp>
        <p:nvSpPr>
          <p:cNvPr id="8" name="Тікбұрыш 7"/>
          <p:cNvSpPr/>
          <p:nvPr/>
        </p:nvSpPr>
        <p:spPr>
          <a:xfrm>
            <a:off x="6263014" y="689125"/>
            <a:ext cx="5063501" cy="375552"/>
          </a:xfrm>
          <a:prstGeom prst="rect">
            <a:avLst/>
          </a:prstGeom>
        </p:spPr>
        <p:txBody>
          <a:bodyPr wrap="square">
            <a:spAutoFit/>
          </a:bodyPr>
          <a:lstStyle/>
          <a:p>
            <a:pPr marL="457200" algn="just">
              <a:lnSpc>
                <a:spcPct val="107000"/>
              </a:lnSpc>
              <a:spcAft>
                <a:spcPts val="800"/>
              </a:spcAft>
            </a:pPr>
            <a:r>
              <a:rPr lang="en-US" b="1" spc="10" dirty="0">
                <a:latin typeface="Arial" panose="020B0604020202020204" pitchFamily="34" charset="0"/>
                <a:ea typeface="Calibri" panose="020F0502020204030204" pitchFamily="34" charset="0"/>
                <a:cs typeface="Arial" panose="020B0604020202020204" pitchFamily="34" charset="0"/>
              </a:rPr>
              <a:t>«Қазақ тілі» оқу пәні бойынша</a:t>
            </a:r>
            <a:endParaRPr lang="en-US" sz="1400" dirty="0">
              <a:latin typeface="Arial" panose="020B0604020202020204" pitchFamily="34" charset="0"/>
              <a:ea typeface="Calibri" panose="020F0502020204030204" pitchFamily="34" charset="0"/>
              <a:cs typeface="Arial" panose="020B0604020202020204" pitchFamily="34" charset="0"/>
            </a:endParaRPr>
          </a:p>
        </p:txBody>
      </p:sp>
      <p:graphicFrame>
        <p:nvGraphicFramePr>
          <p:cNvPr id="10" name="Кесте 9"/>
          <p:cNvGraphicFramePr>
            <a:graphicFrameLocks noGrp="1"/>
          </p:cNvGraphicFramePr>
          <p:nvPr/>
        </p:nvGraphicFramePr>
        <p:xfrm>
          <a:off x="165253" y="1306187"/>
          <a:ext cx="11777872" cy="4586967"/>
        </p:xfrm>
        <a:graphic>
          <a:graphicData uri="http://schemas.openxmlformats.org/drawingml/2006/table">
            <a:tbl>
              <a:tblPr firstRow="1" firstCol="1" bandRow="1">
                <a:tableStyleId>{5C22544A-7EE6-4342-B048-85BDC9FD1C3A}</a:tableStyleId>
              </a:tblPr>
              <a:tblGrid>
                <a:gridCol w="1024040"/>
                <a:gridCol w="2155229"/>
                <a:gridCol w="1685466"/>
                <a:gridCol w="1855557"/>
                <a:gridCol w="1527137"/>
                <a:gridCol w="1770826"/>
                <a:gridCol w="1759617"/>
              </a:tblGrid>
              <a:tr h="579763">
                <a:tc>
                  <a:txBody>
                    <a:bodyPr/>
                    <a:lstStyle/>
                    <a:p>
                      <a:pPr algn="ctr" fontAlgn="base">
                        <a:lnSpc>
                          <a:spcPct val="100000"/>
                        </a:lnSpc>
                        <a:spcAft>
                          <a:spcPts val="0"/>
                        </a:spcAft>
                      </a:pPr>
                      <a:r>
                        <a:rPr lang="en-US" sz="1400" spc="10" dirty="0">
                          <a:solidFill>
                            <a:schemeClr val="tx1"/>
                          </a:solidFill>
                          <a:effectLst/>
                          <a:latin typeface="Arial" panose="020B0604020202020204" pitchFamily="34" charset="0"/>
                          <a:cs typeface="Arial" panose="020B0604020202020204" pitchFamily="34" charset="0"/>
                        </a:rPr>
                        <a:t>Бөлімше</a:t>
                      </a:r>
                      <a:endParaRPr lang="en-US" sz="14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31939" marR="31939" marT="19163" marB="1916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fontAlgn="base">
                        <a:lnSpc>
                          <a:spcPct val="100000"/>
                        </a:lnSpc>
                        <a:spcAft>
                          <a:spcPts val="0"/>
                        </a:spcAft>
                      </a:pPr>
                      <a:r>
                        <a:rPr lang="en-US" sz="1400" spc="10" dirty="0">
                          <a:solidFill>
                            <a:schemeClr val="tx1"/>
                          </a:solidFill>
                          <a:effectLst/>
                          <a:latin typeface="Arial" panose="020B0604020202020204" pitchFamily="34" charset="0"/>
                          <a:cs typeface="Arial" panose="020B0604020202020204" pitchFamily="34" charset="0"/>
                        </a:rPr>
                        <a:t>5-сынып</a:t>
                      </a:r>
                      <a:endParaRPr lang="en-US" sz="14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31939" marR="31939" marT="19163" marB="1916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fontAlgn="base">
                        <a:lnSpc>
                          <a:spcPct val="100000"/>
                        </a:lnSpc>
                        <a:spcAft>
                          <a:spcPts val="0"/>
                        </a:spcAft>
                      </a:pPr>
                      <a:r>
                        <a:rPr lang="en-US" sz="1400" spc="10" dirty="0">
                          <a:solidFill>
                            <a:schemeClr val="tx1"/>
                          </a:solidFill>
                          <a:effectLst/>
                          <a:latin typeface="Arial" panose="020B0604020202020204" pitchFamily="34" charset="0"/>
                          <a:cs typeface="Arial" panose="020B0604020202020204" pitchFamily="34" charset="0"/>
                        </a:rPr>
                        <a:t>6-сынып</a:t>
                      </a:r>
                      <a:endParaRPr lang="en-US" sz="14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31939" marR="31939" marT="19163" marB="1916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fontAlgn="base">
                        <a:lnSpc>
                          <a:spcPct val="100000"/>
                        </a:lnSpc>
                        <a:spcAft>
                          <a:spcPts val="0"/>
                        </a:spcAft>
                      </a:pPr>
                      <a:r>
                        <a:rPr lang="en-US" sz="1400" spc="10" dirty="0">
                          <a:solidFill>
                            <a:schemeClr val="tx1"/>
                          </a:solidFill>
                          <a:effectLst/>
                          <a:latin typeface="Arial" panose="020B0604020202020204" pitchFamily="34" charset="0"/>
                          <a:cs typeface="Arial" panose="020B0604020202020204" pitchFamily="34" charset="0"/>
                        </a:rPr>
                        <a:t>7-сынып</a:t>
                      </a:r>
                      <a:endParaRPr lang="en-US" sz="14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31939" marR="31939" marT="19163" marB="1916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fontAlgn="base">
                        <a:lnSpc>
                          <a:spcPct val="100000"/>
                        </a:lnSpc>
                        <a:spcAft>
                          <a:spcPts val="0"/>
                        </a:spcAft>
                      </a:pPr>
                      <a:r>
                        <a:rPr lang="en-US" sz="1400" spc="10" dirty="0">
                          <a:solidFill>
                            <a:schemeClr val="tx1"/>
                          </a:solidFill>
                          <a:effectLst/>
                          <a:latin typeface="Arial" panose="020B0604020202020204" pitchFamily="34" charset="0"/>
                          <a:cs typeface="Arial" panose="020B0604020202020204" pitchFamily="34" charset="0"/>
                        </a:rPr>
                        <a:t>8-сынып</a:t>
                      </a:r>
                      <a:endParaRPr lang="en-US" sz="14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31939" marR="31939" marT="19163" marB="1916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fontAlgn="base">
                        <a:lnSpc>
                          <a:spcPct val="100000"/>
                        </a:lnSpc>
                        <a:spcAft>
                          <a:spcPts val="0"/>
                        </a:spcAft>
                      </a:pPr>
                      <a:r>
                        <a:rPr lang="en-US" sz="1400" spc="10" dirty="0">
                          <a:solidFill>
                            <a:schemeClr val="tx1"/>
                          </a:solidFill>
                          <a:effectLst/>
                          <a:latin typeface="Arial" panose="020B0604020202020204" pitchFamily="34" charset="0"/>
                          <a:cs typeface="Arial" panose="020B0604020202020204" pitchFamily="34" charset="0"/>
                        </a:rPr>
                        <a:t>10-сынып ҚГБ</a:t>
                      </a:r>
                      <a:endParaRPr lang="en-US" sz="14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fontAlgn="base">
                        <a:lnSpc>
                          <a:spcPct val="100000"/>
                        </a:lnSpc>
                        <a:spcAft>
                          <a:spcPts val="0"/>
                        </a:spcAft>
                      </a:pPr>
                      <a:r>
                        <a:rPr lang="en-US" sz="1400" spc="10" dirty="0">
                          <a:solidFill>
                            <a:schemeClr val="tx1"/>
                          </a:solidFill>
                          <a:effectLst/>
                          <a:latin typeface="Arial" panose="020B0604020202020204" pitchFamily="34" charset="0"/>
                          <a:cs typeface="Arial" panose="020B0604020202020204" pitchFamily="34" charset="0"/>
                        </a:rPr>
                        <a:t>10-сынып-ЖМБ</a:t>
                      </a:r>
                      <a:endParaRPr lang="en-US" sz="14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r>
              <a:tr h="4007204">
                <a:tc>
                  <a:txBody>
                    <a:bodyPr/>
                    <a:lstStyle/>
                    <a:p>
                      <a:pPr>
                        <a:lnSpc>
                          <a:spcPct val="107000"/>
                        </a:lnSpc>
                        <a:spcAft>
                          <a:spcPts val="800"/>
                        </a:spcAft>
                      </a:pPr>
                      <a:r>
                        <a:rPr lang="en-US" sz="1400" dirty="0">
                          <a:solidFill>
                            <a:schemeClr val="tx1"/>
                          </a:solidFill>
                          <a:effectLst/>
                          <a:latin typeface="Arial" panose="020B0604020202020204" pitchFamily="34" charset="0"/>
                          <a:ea typeface="Calibri" panose="020F0502020204030204" pitchFamily="34" charset="0"/>
                          <a:cs typeface="Arial" panose="020B0604020202020204" pitchFamily="34" charset="0"/>
                        </a:rPr>
                        <a:t>4.</a:t>
                      </a:r>
                      <a:endParaRPr lang="en-US" sz="14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p>
                      <a:pPr>
                        <a:lnSpc>
                          <a:spcPct val="107000"/>
                        </a:lnSpc>
                        <a:spcAft>
                          <a:spcPts val="800"/>
                        </a:spcAft>
                      </a:pPr>
                      <a:r>
                        <a:rPr lang="en-US" sz="1400" dirty="0">
                          <a:solidFill>
                            <a:schemeClr val="tx1"/>
                          </a:solidFill>
                          <a:effectLst/>
                          <a:latin typeface="Arial" panose="020B0604020202020204" pitchFamily="34" charset="0"/>
                          <a:ea typeface="Calibri" panose="020F0502020204030204" pitchFamily="34" charset="0"/>
                          <a:cs typeface="Arial" panose="020B0604020202020204" pitchFamily="34" charset="0"/>
                        </a:rPr>
                        <a:t>Эссе жазу</a:t>
                      </a:r>
                      <a:endParaRPr lang="en-US" sz="14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47625" marR="47625" marT="28575" marB="2857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nSpc>
                          <a:spcPct val="107000"/>
                        </a:lnSpc>
                        <a:spcAft>
                          <a:spcPts val="800"/>
                        </a:spcAft>
                      </a:pPr>
                      <a:r>
                        <a:rPr lang="en-US" sz="1400" dirty="0">
                          <a:effectLst/>
                          <a:latin typeface="Arial" panose="020B0604020202020204" pitchFamily="34" charset="0"/>
                          <a:ea typeface="Calibri" panose="020F0502020204030204" pitchFamily="34" charset="0"/>
                          <a:cs typeface="Arial" panose="020B0604020202020204" pitchFamily="34" charset="0"/>
                        </a:rPr>
                        <a:t>5. 3.4.1</a:t>
                      </a:r>
                      <a:endParaRPr lang="en-US" sz="1400" dirty="0">
                        <a:effectLst/>
                        <a:latin typeface="Arial" panose="020B0604020202020204" pitchFamily="34" charset="0"/>
                        <a:ea typeface="Calibri" panose="020F0502020204030204" pitchFamily="34" charset="0"/>
                        <a:cs typeface="Arial" panose="020B0604020202020204" pitchFamily="34" charset="0"/>
                      </a:endParaRPr>
                    </a:p>
                    <a:p>
                      <a:pPr>
                        <a:lnSpc>
                          <a:spcPct val="107000"/>
                        </a:lnSpc>
                        <a:spcAft>
                          <a:spcPts val="800"/>
                        </a:spcAft>
                      </a:pPr>
                      <a:r>
                        <a:rPr lang="en-US" sz="1400" dirty="0">
                          <a:effectLst/>
                          <a:latin typeface="Arial" panose="020B0604020202020204" pitchFamily="34" charset="0"/>
                          <a:ea typeface="Calibri" panose="020F0502020204030204" pitchFamily="34" charset="0"/>
                          <a:cs typeface="Arial" panose="020B0604020202020204" pitchFamily="34" charset="0"/>
                        </a:rPr>
                        <a:t>эссенің кіріспе, негізгі, қорытынды бөлімдерін сақтай отырып, өзіне таныс адамды, белгілі бір мекен мен оқиғаны сипаттап не суреттеп жазу</a:t>
                      </a:r>
                      <a:endParaRPr lang="en-US" sz="1400" dirty="0">
                        <a:effectLst/>
                        <a:latin typeface="Arial" panose="020B0604020202020204" pitchFamily="34" charset="0"/>
                        <a:ea typeface="Calibri" panose="020F0502020204030204" pitchFamily="34" charset="0"/>
                        <a:cs typeface="Arial" panose="020B0604020202020204" pitchFamily="34" charset="0"/>
                      </a:endParaRPr>
                    </a:p>
                  </a:txBody>
                  <a:tcPr marL="47625" marR="47625" marT="28575" marB="2857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nSpc>
                          <a:spcPct val="107000"/>
                        </a:lnSpc>
                        <a:spcAft>
                          <a:spcPts val="800"/>
                        </a:spcAft>
                      </a:pPr>
                      <a:r>
                        <a:rPr lang="en-US" sz="1400" dirty="0">
                          <a:effectLst/>
                          <a:latin typeface="Arial" panose="020B0604020202020204" pitchFamily="34" charset="0"/>
                          <a:ea typeface="Calibri" panose="020F0502020204030204" pitchFamily="34" charset="0"/>
                          <a:cs typeface="Arial" panose="020B0604020202020204" pitchFamily="34" charset="0"/>
                        </a:rPr>
                        <a:t>6.3.4.1</a:t>
                      </a:r>
                      <a:endParaRPr lang="en-US" sz="1400" dirty="0">
                        <a:effectLst/>
                        <a:latin typeface="Arial" panose="020B0604020202020204" pitchFamily="34" charset="0"/>
                        <a:ea typeface="Calibri" panose="020F0502020204030204" pitchFamily="34" charset="0"/>
                        <a:cs typeface="Arial" panose="020B0604020202020204" pitchFamily="34" charset="0"/>
                      </a:endParaRPr>
                    </a:p>
                    <a:p>
                      <a:pPr>
                        <a:lnSpc>
                          <a:spcPct val="107000"/>
                        </a:lnSpc>
                        <a:spcAft>
                          <a:spcPts val="800"/>
                        </a:spcAft>
                      </a:pPr>
                      <a:r>
                        <a:rPr lang="en-US" sz="1400" dirty="0">
                          <a:effectLst/>
                          <a:latin typeface="Arial" panose="020B0604020202020204" pitchFamily="34" charset="0"/>
                          <a:ea typeface="Calibri" panose="020F0502020204030204" pitchFamily="34" charset="0"/>
                          <a:cs typeface="Arial" panose="020B0604020202020204" pitchFamily="34" charset="0"/>
                        </a:rPr>
                        <a:t>эссе тақырыбынан ауытқымай, абзац түрлерін жүйелі құрастырып, көтерілген мәселе бойынша келісу-келіспеу себептерін айқын көрсетіп жазу(«келісу, келіспеу» эссесі)</a:t>
                      </a:r>
                      <a:endParaRPr lang="en-US" sz="1400" dirty="0">
                        <a:effectLst/>
                        <a:latin typeface="Arial" panose="020B0604020202020204" pitchFamily="34" charset="0"/>
                        <a:ea typeface="Calibri" panose="020F0502020204030204" pitchFamily="34" charset="0"/>
                        <a:cs typeface="Arial" panose="020B0604020202020204" pitchFamily="34" charset="0"/>
                      </a:endParaRPr>
                    </a:p>
                  </a:txBody>
                  <a:tcPr marL="47625" marR="47625" marT="28575" marB="2857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nSpc>
                          <a:spcPct val="107000"/>
                        </a:lnSpc>
                        <a:spcAft>
                          <a:spcPts val="800"/>
                        </a:spcAft>
                      </a:pPr>
                      <a:r>
                        <a:rPr lang="en-US" sz="1400" dirty="0">
                          <a:effectLst/>
                          <a:latin typeface="Arial" panose="020B0604020202020204" pitchFamily="34" charset="0"/>
                          <a:ea typeface="Calibri" panose="020F0502020204030204" pitchFamily="34" charset="0"/>
                          <a:cs typeface="Arial" panose="020B0604020202020204" pitchFamily="34" charset="0"/>
                        </a:rPr>
                        <a:t>7.3.4.1</a:t>
                      </a:r>
                      <a:endParaRPr lang="en-US" sz="1400" dirty="0">
                        <a:effectLst/>
                        <a:latin typeface="Arial" panose="020B0604020202020204" pitchFamily="34" charset="0"/>
                        <a:ea typeface="Calibri" panose="020F0502020204030204" pitchFamily="34" charset="0"/>
                        <a:cs typeface="Arial" panose="020B0604020202020204" pitchFamily="34" charset="0"/>
                      </a:endParaRPr>
                    </a:p>
                    <a:p>
                      <a:pPr>
                        <a:lnSpc>
                          <a:spcPct val="107000"/>
                        </a:lnSpc>
                        <a:spcAft>
                          <a:spcPts val="800"/>
                        </a:spcAft>
                      </a:pPr>
                      <a:r>
                        <a:rPr lang="en-US" sz="1400" dirty="0">
                          <a:effectLst/>
                          <a:latin typeface="Arial" panose="020B0604020202020204" pitchFamily="34" charset="0"/>
                          <a:ea typeface="Calibri" panose="020F0502020204030204" pitchFamily="34" charset="0"/>
                          <a:cs typeface="Arial" panose="020B0604020202020204" pitchFamily="34" charset="0"/>
                        </a:rPr>
                        <a:t>эссе құрылымы мен даму желісін сақтап, тақырыпқа байланысты берілген мәселенің оңтайлы шешілу жолдары немесе себептеріне өз көзқарасын жазу (</a:t>
                      </a:r>
                      <a:r>
                        <a:rPr lang="en-US" sz="1400" dirty="0" err="1">
                          <a:effectLst/>
                          <a:latin typeface="Arial" panose="020B0604020202020204" pitchFamily="34" charset="0"/>
                          <a:ea typeface="Calibri" panose="020F0502020204030204" pitchFamily="34" charset="0"/>
                          <a:cs typeface="Arial" panose="020B0604020202020204" pitchFamily="34" charset="0"/>
                        </a:rPr>
                        <a:t>дискуссивті</a:t>
                      </a:r>
                      <a:r>
                        <a:rPr lang="en-US" sz="1400" dirty="0">
                          <a:effectLst/>
                          <a:latin typeface="Arial" panose="020B0604020202020204" pitchFamily="34" charset="0"/>
                          <a:ea typeface="Calibri" panose="020F0502020204030204" pitchFamily="34" charset="0"/>
                          <a:cs typeface="Arial" panose="020B0604020202020204" pitchFamily="34" charset="0"/>
                        </a:rPr>
                        <a:t> эссе)</a:t>
                      </a:r>
                      <a:endParaRPr lang="en-US" sz="1400" dirty="0">
                        <a:effectLst/>
                        <a:latin typeface="Arial" panose="020B0604020202020204" pitchFamily="34" charset="0"/>
                        <a:ea typeface="Calibri" panose="020F0502020204030204" pitchFamily="34" charset="0"/>
                        <a:cs typeface="Arial" panose="020B0604020202020204" pitchFamily="34" charset="0"/>
                      </a:endParaRPr>
                    </a:p>
                  </a:txBody>
                  <a:tcPr marL="47625" marR="47625" marT="28575" marB="2857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nSpc>
                          <a:spcPct val="107000"/>
                        </a:lnSpc>
                        <a:spcAft>
                          <a:spcPts val="800"/>
                        </a:spcAft>
                      </a:pPr>
                      <a:r>
                        <a:rPr lang="en-US" sz="1400">
                          <a:effectLst/>
                          <a:latin typeface="Arial" panose="020B0604020202020204" pitchFamily="34" charset="0"/>
                          <a:ea typeface="Calibri" panose="020F0502020204030204" pitchFamily="34" charset="0"/>
                          <a:cs typeface="Arial" panose="020B0604020202020204" pitchFamily="34" charset="0"/>
                        </a:rPr>
                        <a:t>8.3.4.1</a:t>
                      </a:r>
                      <a:endParaRPr lang="en-US" sz="1400">
                        <a:effectLst/>
                        <a:latin typeface="Arial" panose="020B0604020202020204" pitchFamily="34" charset="0"/>
                        <a:ea typeface="Calibri" panose="020F0502020204030204" pitchFamily="34" charset="0"/>
                        <a:cs typeface="Arial" panose="020B0604020202020204" pitchFamily="34" charset="0"/>
                      </a:endParaRPr>
                    </a:p>
                    <a:p>
                      <a:pPr>
                        <a:lnSpc>
                          <a:spcPct val="107000"/>
                        </a:lnSpc>
                        <a:spcAft>
                          <a:spcPts val="800"/>
                        </a:spcAft>
                      </a:pPr>
                      <a:r>
                        <a:rPr lang="en-US" sz="1400">
                          <a:effectLst/>
                          <a:latin typeface="Arial" panose="020B0604020202020204" pitchFamily="34" charset="0"/>
                          <a:ea typeface="Calibri" panose="020F0502020204030204" pitchFamily="34" charset="0"/>
                          <a:cs typeface="Arial" panose="020B0604020202020204" pitchFamily="34" charset="0"/>
                        </a:rPr>
                        <a:t>эссе құрылымы мен даму желісін сақтап, мәселе бойынша ұсынылған шешімнің артықшылығы мен кемшілік тұстарын салыстыру, өз ойын дәлелдеп жазу (аргументативті эссе)</a:t>
                      </a:r>
                      <a:endParaRPr lang="en-US" sz="1400">
                        <a:effectLst/>
                        <a:latin typeface="Arial" panose="020B0604020202020204" pitchFamily="34" charset="0"/>
                        <a:ea typeface="Calibri" panose="020F0502020204030204" pitchFamily="34" charset="0"/>
                        <a:cs typeface="Arial" panose="020B0604020202020204" pitchFamily="34" charset="0"/>
                      </a:endParaRPr>
                    </a:p>
                  </a:txBody>
                  <a:tcPr marL="47625" marR="47625" marT="28575" marB="2857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fontAlgn="base">
                        <a:lnSpc>
                          <a:spcPct val="107000"/>
                        </a:lnSpc>
                        <a:spcAft>
                          <a:spcPts val="800"/>
                        </a:spcAft>
                      </a:pPr>
                      <a:r>
                        <a:rPr lang="en-US" sz="1400" spc="10" dirty="0">
                          <a:solidFill>
                            <a:srgbClr val="000000"/>
                          </a:solidFill>
                          <a:effectLst/>
                          <a:latin typeface="Arial" panose="020B0604020202020204" pitchFamily="34" charset="0"/>
                          <a:ea typeface="Calibri" panose="020F0502020204030204" pitchFamily="34" charset="0"/>
                          <a:cs typeface="Arial" panose="020B0604020202020204" pitchFamily="34" charset="0"/>
                        </a:rPr>
                        <a:t>10.3.4.1 қажетті клишелер мен лексикалық құрылымдарды қолданып, көтерілген мәселе бойынша өз ойын дәлелдеп эссе жазу («келісу, келіспеу» эссесі, </a:t>
                      </a:r>
                      <a:r>
                        <a:rPr lang="en-US" sz="1400" spc="10"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дискуссивті</a:t>
                      </a:r>
                      <a:r>
                        <a:rPr lang="en-US" sz="1400" spc="10" dirty="0">
                          <a:solidFill>
                            <a:srgbClr val="000000"/>
                          </a:solidFill>
                          <a:effectLst/>
                          <a:latin typeface="Arial" panose="020B0604020202020204" pitchFamily="34" charset="0"/>
                          <a:ea typeface="Calibri" panose="020F0502020204030204" pitchFamily="34" charset="0"/>
                          <a:cs typeface="Arial" panose="020B0604020202020204" pitchFamily="34" charset="0"/>
                        </a:rPr>
                        <a:t> эссе, </a:t>
                      </a:r>
                      <a:r>
                        <a:rPr lang="en-US" sz="1400" spc="10"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аргументативті</a:t>
                      </a:r>
                      <a:r>
                        <a:rPr lang="en-US" sz="1400" spc="10" dirty="0">
                          <a:solidFill>
                            <a:srgbClr val="000000"/>
                          </a:solidFill>
                          <a:effectLst/>
                          <a:latin typeface="Arial" panose="020B0604020202020204" pitchFamily="34" charset="0"/>
                          <a:ea typeface="Calibri" panose="020F0502020204030204" pitchFamily="34" charset="0"/>
                          <a:cs typeface="Arial" panose="020B0604020202020204" pitchFamily="34" charset="0"/>
                        </a:rPr>
                        <a:t> эссе)</a:t>
                      </a:r>
                      <a:endParaRPr lang="en-US" sz="1400" dirty="0">
                        <a:effectLst/>
                        <a:latin typeface="Arial" panose="020B0604020202020204" pitchFamily="34" charset="0"/>
                        <a:ea typeface="Calibri" panose="020F0502020204030204" pitchFamily="34" charset="0"/>
                        <a:cs typeface="Arial" panose="020B060402020202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fontAlgn="base">
                        <a:lnSpc>
                          <a:spcPct val="107000"/>
                        </a:lnSpc>
                        <a:spcAft>
                          <a:spcPts val="800"/>
                        </a:spcAft>
                      </a:pPr>
                      <a:r>
                        <a:rPr lang="en-US" sz="1400" spc="10" dirty="0">
                          <a:solidFill>
                            <a:srgbClr val="000000"/>
                          </a:solidFill>
                          <a:effectLst/>
                          <a:latin typeface="Arial" panose="020B0604020202020204" pitchFamily="34" charset="0"/>
                          <a:ea typeface="Calibri" panose="020F0502020204030204" pitchFamily="34" charset="0"/>
                          <a:cs typeface="Arial" panose="020B0604020202020204" pitchFamily="34" charset="0"/>
                        </a:rPr>
                        <a:t>10.3.3.1 қажетті клишелер мен лексикалық құрылымдарды қолданып, көтерілген мәселе бойынша өз ойын дәлелдеп эссе жазу («келісу, келіспеу»" эссесі, </a:t>
                      </a:r>
                      <a:r>
                        <a:rPr lang="en-US" sz="1400" spc="10"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дискуссивті</a:t>
                      </a:r>
                      <a:r>
                        <a:rPr lang="en-US" sz="1400" spc="10" dirty="0">
                          <a:solidFill>
                            <a:srgbClr val="000000"/>
                          </a:solidFill>
                          <a:effectLst/>
                          <a:latin typeface="Arial" panose="020B0604020202020204" pitchFamily="34" charset="0"/>
                          <a:ea typeface="Calibri" panose="020F0502020204030204" pitchFamily="34" charset="0"/>
                          <a:cs typeface="Arial" panose="020B0604020202020204" pitchFamily="34" charset="0"/>
                        </a:rPr>
                        <a:t> эссе, </a:t>
                      </a:r>
                      <a:r>
                        <a:rPr lang="en-US" sz="1400" spc="10"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аргументативті</a:t>
                      </a:r>
                      <a:r>
                        <a:rPr lang="en-US" sz="1400" spc="10" dirty="0">
                          <a:solidFill>
                            <a:srgbClr val="000000"/>
                          </a:solidFill>
                          <a:effectLst/>
                          <a:latin typeface="Arial" panose="020B0604020202020204" pitchFamily="34" charset="0"/>
                          <a:ea typeface="Calibri" panose="020F0502020204030204" pitchFamily="34" charset="0"/>
                          <a:cs typeface="Arial" panose="020B0604020202020204" pitchFamily="34" charset="0"/>
                        </a:rPr>
                        <a:t> эссе)</a:t>
                      </a:r>
                      <a:endParaRPr lang="en-US" sz="1400" dirty="0">
                        <a:effectLst/>
                        <a:latin typeface="Arial" panose="020B0604020202020204" pitchFamily="34" charset="0"/>
                        <a:ea typeface="Calibri" panose="020F0502020204030204" pitchFamily="34" charset="0"/>
                        <a:cs typeface="Arial" panose="020B060402020202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bl>
          </a:graphicData>
        </a:graphic>
      </p:graphicFrame>
      <p:sp>
        <p:nvSpPr>
          <p:cNvPr id="11" name="Rectangle 3"/>
          <p:cNvSpPr>
            <a:spLocks noChangeArrowheads="1"/>
          </p:cNvSpPr>
          <p:nvPr/>
        </p:nvSpPr>
        <p:spPr bwMode="auto">
          <a:xfrm>
            <a:off x="561862" y="976948"/>
            <a:ext cx="10267720" cy="307777"/>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spAutoFit/>
          </a:bodyPr>
          <a:lstStyle/>
          <a:p>
            <a:pPr marL="0" marR="0" lvl="0" indent="450850" algn="just" defTabSz="914400" rtl="0" eaLnBrk="0" fontAlgn="base" latinLnBrk="0" hangingPunct="0">
              <a:lnSpc>
                <a:spcPct val="100000"/>
              </a:lnSpc>
              <a:spcBef>
                <a:spcPct val="0"/>
              </a:spcBef>
              <a:spcAft>
                <a:spcPct val="0"/>
              </a:spcAft>
              <a:buClrTx/>
              <a:buSzTx/>
              <a:buFontTx/>
              <a:buNone/>
            </a:pPr>
            <a:r>
              <a:rPr kumimoji="0" lang="en-US" altLang="en-US" sz="1400" b="1" i="0" u="none" strike="noStrike" cap="none" normalizeH="0" baseline="0" dirty="0">
                <a:ln>
                  <a:noFill/>
                </a:ln>
                <a:solidFill>
                  <a:srgbClr val="000000"/>
                </a:solidFill>
                <a:effectLst/>
                <a:latin typeface="Arial" panose="020B0604020202020204" pitchFamily="34" charset="0"/>
                <a:ea typeface="Times New Roman" panose="02020603050405020304" pitchFamily="18" charset="0"/>
              </a:rPr>
              <a:t>3) жазылым</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p:cNvPicPr>
            <a:picLocks noChangeAspect="1" noChangeArrowheads="1"/>
          </p:cNvPicPr>
          <p:nvPr/>
        </p:nvPicPr>
        <p:blipFill>
          <a:blip r:embed="rId1" cstate="print">
            <a:extLst>
              <a:ext uri="{28A0092B-C50C-407E-A947-70E740481C1C}">
                <a14:useLocalDpi xmlns:a14="http://schemas.microsoft.com/office/drawing/2010/main" val="0"/>
              </a:ext>
            </a:extLst>
          </a:blip>
          <a:stretch>
            <a:fillRect/>
          </a:stretch>
        </p:blipFill>
        <p:spPr bwMode="auto">
          <a:xfrm>
            <a:off x="0" y="0"/>
            <a:ext cx="12126897" cy="585239"/>
          </a:xfrm>
          <a:prstGeom prst="rect">
            <a:avLst/>
          </a:prstGeom>
          <a:noFill/>
          <a:ln>
            <a:noFill/>
          </a:ln>
          <a:extLst>
            <a:ext uri="{909E8E84-426E-40DD-AFC4-6F175D3DCCD1}">
              <a14:hiddenFill xmlns:a14="http://schemas.microsoft.com/office/drawing/2010/main">
                <a:solidFill>
                  <a:srgbClr val="FFFFFF"/>
                </a:solidFill>
              </a14:hiddenFill>
            </a:ext>
          </a:extLst>
        </p:spPr>
      </p:pic>
      <p:sp>
        <p:nvSpPr>
          <p:cNvPr id="6" name="Тақырып 1"/>
          <p:cNvSpPr>
            <a:spLocks noGrp="1"/>
          </p:cNvSpPr>
          <p:nvPr>
            <p:ph type="title"/>
          </p:nvPr>
        </p:nvSpPr>
        <p:spPr>
          <a:xfrm>
            <a:off x="0" y="32273"/>
            <a:ext cx="12020773" cy="624579"/>
          </a:xfrm>
        </p:spPr>
        <p:txBody>
          <a:bodyPr>
            <a:normAutofit fontScale="90000"/>
          </a:bodyPr>
          <a:lstStyle/>
          <a:p>
            <a:pPr marL="228600" lvl="0" indent="-228600" algn="ctr">
              <a:spcBef>
                <a:spcPts val="1000"/>
              </a:spcBef>
            </a:pPr>
            <a:r>
              <a:rPr lang="en-US" sz="2000" b="1" dirty="0">
                <a:solidFill>
                  <a:schemeClr val="bg1"/>
                </a:solidFill>
                <a:latin typeface="Calibri" panose="020F0502020204030204" pitchFamily="34" charset="0"/>
                <a:ea typeface="+mn-ea"/>
                <a:cs typeface="Times New Roman" panose="02020603050405020304" pitchFamily="18" charset="0"/>
              </a:rPr>
              <a:t>ЕМТИХАН МАЗМҰНЫ</a:t>
            </a:r>
            <a:br>
              <a:rPr lang="en-US" sz="2000" dirty="0">
                <a:solidFill>
                  <a:schemeClr val="bg1"/>
                </a:solidFill>
                <a:latin typeface="Calibri" panose="020F0502020204030204"/>
                <a:ea typeface="+mn-ea"/>
                <a:cs typeface="+mn-cs"/>
              </a:rPr>
            </a:br>
            <a:endParaRPr lang="en-US" sz="2000" dirty="0">
              <a:solidFill>
                <a:schemeClr val="bg1"/>
              </a:solidFill>
            </a:endParaRPr>
          </a:p>
        </p:txBody>
      </p:sp>
      <p:sp>
        <p:nvSpPr>
          <p:cNvPr id="8" name="Тікбұрыш 7"/>
          <p:cNvSpPr/>
          <p:nvPr/>
        </p:nvSpPr>
        <p:spPr>
          <a:xfrm>
            <a:off x="6263014" y="689125"/>
            <a:ext cx="5063501" cy="375552"/>
          </a:xfrm>
          <a:prstGeom prst="rect">
            <a:avLst/>
          </a:prstGeom>
        </p:spPr>
        <p:txBody>
          <a:bodyPr wrap="square">
            <a:spAutoFit/>
          </a:bodyPr>
          <a:lstStyle/>
          <a:p>
            <a:pPr marL="457200" algn="just">
              <a:lnSpc>
                <a:spcPct val="107000"/>
              </a:lnSpc>
              <a:spcAft>
                <a:spcPts val="800"/>
              </a:spcAft>
            </a:pPr>
            <a:r>
              <a:rPr lang="en-US" b="1" spc="10" dirty="0">
                <a:latin typeface="Arial" panose="020B0604020202020204" pitchFamily="34" charset="0"/>
                <a:ea typeface="Calibri" panose="020F0502020204030204" pitchFamily="34" charset="0"/>
                <a:cs typeface="Arial" panose="020B0604020202020204" pitchFamily="34" charset="0"/>
              </a:rPr>
              <a:t>«Қазақ тілі» оқу пәні бойынша</a:t>
            </a:r>
            <a:endParaRPr lang="en-US" sz="1400" dirty="0">
              <a:latin typeface="Arial" panose="020B0604020202020204" pitchFamily="34" charset="0"/>
              <a:ea typeface="Calibri" panose="020F0502020204030204" pitchFamily="34" charset="0"/>
              <a:cs typeface="Arial" panose="020B0604020202020204" pitchFamily="34" charset="0"/>
            </a:endParaRPr>
          </a:p>
        </p:txBody>
      </p:sp>
      <p:graphicFrame>
        <p:nvGraphicFramePr>
          <p:cNvPr id="10" name="Кесте 9"/>
          <p:cNvGraphicFramePr>
            <a:graphicFrameLocks noGrp="1"/>
          </p:cNvGraphicFramePr>
          <p:nvPr/>
        </p:nvGraphicFramePr>
        <p:xfrm>
          <a:off x="165253" y="1306187"/>
          <a:ext cx="11777872" cy="5265428"/>
        </p:xfrm>
        <a:graphic>
          <a:graphicData uri="http://schemas.openxmlformats.org/drawingml/2006/table">
            <a:tbl>
              <a:tblPr firstRow="1" firstCol="1" bandRow="1">
                <a:tableStyleId>{5C22544A-7EE6-4342-B048-85BDC9FD1C3A}</a:tableStyleId>
              </a:tblPr>
              <a:tblGrid>
                <a:gridCol w="1024040"/>
                <a:gridCol w="2155229"/>
                <a:gridCol w="1856128"/>
                <a:gridCol w="1885950"/>
                <a:gridCol w="1680210"/>
                <a:gridCol w="1623060"/>
                <a:gridCol w="1553255"/>
              </a:tblGrid>
              <a:tr h="591193">
                <a:tc>
                  <a:txBody>
                    <a:bodyPr/>
                    <a:lstStyle/>
                    <a:p>
                      <a:pPr fontAlgn="base">
                        <a:lnSpc>
                          <a:spcPct val="100000"/>
                        </a:lnSpc>
                        <a:spcAft>
                          <a:spcPts val="0"/>
                        </a:spcAft>
                      </a:pPr>
                      <a:r>
                        <a:rPr lang="en-US" sz="1400" spc="10" dirty="0">
                          <a:solidFill>
                            <a:schemeClr val="tx1"/>
                          </a:solidFill>
                          <a:effectLst/>
                          <a:latin typeface="Arial" panose="020B0604020202020204" pitchFamily="34" charset="0"/>
                          <a:cs typeface="Arial" panose="020B0604020202020204" pitchFamily="34" charset="0"/>
                        </a:rPr>
                        <a:t>Бөлімше</a:t>
                      </a:r>
                      <a:endParaRPr lang="en-US" sz="14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31939" marR="31939" marT="19163" marB="1916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fontAlgn="base">
                        <a:lnSpc>
                          <a:spcPct val="100000"/>
                        </a:lnSpc>
                        <a:spcAft>
                          <a:spcPts val="0"/>
                        </a:spcAft>
                      </a:pPr>
                      <a:r>
                        <a:rPr lang="en-US" sz="1400" spc="10" dirty="0">
                          <a:solidFill>
                            <a:schemeClr val="tx1"/>
                          </a:solidFill>
                          <a:effectLst/>
                          <a:latin typeface="Arial" panose="020B0604020202020204" pitchFamily="34" charset="0"/>
                          <a:cs typeface="Arial" panose="020B0604020202020204" pitchFamily="34" charset="0"/>
                        </a:rPr>
                        <a:t>5-сынып</a:t>
                      </a:r>
                      <a:endParaRPr lang="en-US" sz="14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31939" marR="31939" marT="19163" marB="1916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fontAlgn="base">
                        <a:lnSpc>
                          <a:spcPct val="100000"/>
                        </a:lnSpc>
                        <a:spcAft>
                          <a:spcPts val="0"/>
                        </a:spcAft>
                      </a:pPr>
                      <a:r>
                        <a:rPr lang="en-US" sz="1400" spc="10" dirty="0">
                          <a:solidFill>
                            <a:schemeClr val="tx1"/>
                          </a:solidFill>
                          <a:effectLst/>
                          <a:latin typeface="Arial" panose="020B0604020202020204" pitchFamily="34" charset="0"/>
                          <a:cs typeface="Arial" panose="020B0604020202020204" pitchFamily="34" charset="0"/>
                        </a:rPr>
                        <a:t>6-сынып</a:t>
                      </a:r>
                      <a:endParaRPr lang="en-US" sz="14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31939" marR="31939" marT="19163" marB="1916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fontAlgn="base">
                        <a:lnSpc>
                          <a:spcPct val="100000"/>
                        </a:lnSpc>
                        <a:spcAft>
                          <a:spcPts val="0"/>
                        </a:spcAft>
                      </a:pPr>
                      <a:r>
                        <a:rPr lang="en-US" sz="1400" spc="10" dirty="0">
                          <a:solidFill>
                            <a:schemeClr val="tx1"/>
                          </a:solidFill>
                          <a:effectLst/>
                          <a:latin typeface="Arial" panose="020B0604020202020204" pitchFamily="34" charset="0"/>
                          <a:cs typeface="Arial" panose="020B0604020202020204" pitchFamily="34" charset="0"/>
                        </a:rPr>
                        <a:t>7-сынып</a:t>
                      </a:r>
                      <a:endParaRPr lang="en-US" sz="14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31939" marR="31939" marT="19163" marB="1916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fontAlgn="base">
                        <a:lnSpc>
                          <a:spcPct val="100000"/>
                        </a:lnSpc>
                        <a:spcAft>
                          <a:spcPts val="0"/>
                        </a:spcAft>
                      </a:pPr>
                      <a:r>
                        <a:rPr lang="en-US" sz="1400" spc="10" dirty="0">
                          <a:solidFill>
                            <a:schemeClr val="tx1"/>
                          </a:solidFill>
                          <a:effectLst/>
                          <a:latin typeface="Arial" panose="020B0604020202020204" pitchFamily="34" charset="0"/>
                          <a:cs typeface="Arial" panose="020B0604020202020204" pitchFamily="34" charset="0"/>
                        </a:rPr>
                        <a:t>8-сынып</a:t>
                      </a:r>
                      <a:endParaRPr lang="en-US" sz="14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31939" marR="31939" marT="19163" marB="1916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fontAlgn="base">
                        <a:lnSpc>
                          <a:spcPct val="100000"/>
                        </a:lnSpc>
                        <a:spcAft>
                          <a:spcPts val="0"/>
                        </a:spcAft>
                      </a:pPr>
                      <a:r>
                        <a:rPr lang="en-US" sz="1400" spc="10" dirty="0">
                          <a:solidFill>
                            <a:schemeClr val="tx1"/>
                          </a:solidFill>
                          <a:effectLst/>
                          <a:latin typeface="Arial" panose="020B0604020202020204" pitchFamily="34" charset="0"/>
                          <a:cs typeface="Arial" panose="020B0604020202020204" pitchFamily="34" charset="0"/>
                        </a:rPr>
                        <a:t>10-сынып ҚГБ</a:t>
                      </a:r>
                      <a:endParaRPr lang="en-US" sz="14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fontAlgn="base">
                        <a:lnSpc>
                          <a:spcPct val="100000"/>
                        </a:lnSpc>
                        <a:spcAft>
                          <a:spcPts val="0"/>
                        </a:spcAft>
                      </a:pPr>
                      <a:r>
                        <a:rPr lang="en-US" sz="1400" spc="10" dirty="0">
                          <a:solidFill>
                            <a:schemeClr val="tx1"/>
                          </a:solidFill>
                          <a:effectLst/>
                          <a:latin typeface="Arial" panose="020B0604020202020204" pitchFamily="34" charset="0"/>
                          <a:cs typeface="Arial" panose="020B0604020202020204" pitchFamily="34" charset="0"/>
                        </a:rPr>
                        <a:t>10-сынып-ЖМБ</a:t>
                      </a:r>
                      <a:endParaRPr lang="en-US" sz="14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r>
              <a:tr h="4007204">
                <a:tc>
                  <a:txBody>
                    <a:bodyPr/>
                    <a:lstStyle/>
                    <a:p>
                      <a:pPr>
                        <a:lnSpc>
                          <a:spcPct val="107000"/>
                        </a:lnSpc>
                        <a:spcAft>
                          <a:spcPts val="800"/>
                        </a:spcAft>
                      </a:pPr>
                      <a:r>
                        <a:rPr lang="en-US" sz="1400" dirty="0">
                          <a:solidFill>
                            <a:schemeClr val="tx1"/>
                          </a:solidFill>
                          <a:effectLst/>
                          <a:latin typeface="Arial" panose="020B0604020202020204" pitchFamily="34" charset="0"/>
                          <a:ea typeface="Calibri" panose="020F0502020204030204" pitchFamily="34" charset="0"/>
                          <a:cs typeface="Arial" panose="020B0604020202020204" pitchFamily="34" charset="0"/>
                        </a:rPr>
                        <a:t>4.</a:t>
                      </a:r>
                      <a:endParaRPr lang="en-US" sz="14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p>
                      <a:pPr>
                        <a:lnSpc>
                          <a:spcPct val="107000"/>
                        </a:lnSpc>
                        <a:spcAft>
                          <a:spcPts val="800"/>
                        </a:spcAft>
                      </a:pPr>
                      <a:r>
                        <a:rPr lang="en-US" sz="1400" dirty="0">
                          <a:solidFill>
                            <a:schemeClr val="tx1"/>
                          </a:solidFill>
                          <a:effectLst/>
                          <a:latin typeface="Arial" panose="020B0604020202020204" pitchFamily="34" charset="0"/>
                          <a:ea typeface="Calibri" panose="020F0502020204030204" pitchFamily="34" charset="0"/>
                          <a:cs typeface="Arial" panose="020B0604020202020204" pitchFamily="34" charset="0"/>
                        </a:rPr>
                        <a:t>Грамматикалық норма </a:t>
                      </a:r>
                      <a:endParaRPr lang="en-US" sz="14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47625" marR="47625" marT="28575" marB="2857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nSpc>
                          <a:spcPct val="107000"/>
                        </a:lnSpc>
                        <a:spcAft>
                          <a:spcPts val="800"/>
                        </a:spcAft>
                      </a:pPr>
                      <a:r>
                        <a:rPr lang="en-US" sz="1400" dirty="0">
                          <a:effectLst/>
                          <a:latin typeface="Arial" panose="020B0604020202020204" pitchFamily="34" charset="0"/>
                          <a:ea typeface="Calibri" panose="020F0502020204030204" pitchFamily="34" charset="0"/>
                          <a:cs typeface="Arial" panose="020B0604020202020204" pitchFamily="34" charset="0"/>
                        </a:rPr>
                        <a:t>5.4.4.1 жұрнақ арқылы жасалған туынды сөздерді және күрделі сөздерді ауызша және жазбаша </a:t>
                      </a:r>
                      <a:r>
                        <a:rPr lang="en-US" sz="1400" dirty="0" err="1">
                          <a:effectLst/>
                          <a:latin typeface="Arial" panose="020B0604020202020204" pitchFamily="34" charset="0"/>
                          <a:ea typeface="Calibri" panose="020F0502020204030204" pitchFamily="34" charset="0"/>
                          <a:cs typeface="Arial" panose="020B0604020202020204" pitchFamily="34" charset="0"/>
                        </a:rPr>
                        <a:t>тілдесім</a:t>
                      </a:r>
                      <a:r>
                        <a:rPr lang="en-US" sz="1400" dirty="0">
                          <a:effectLst/>
                          <a:latin typeface="Arial" panose="020B0604020202020204" pitchFamily="34" charset="0"/>
                          <a:ea typeface="Calibri" panose="020F0502020204030204" pitchFamily="34" charset="0"/>
                          <a:cs typeface="Arial" panose="020B0604020202020204" pitchFamily="34" charset="0"/>
                        </a:rPr>
                        <a:t> барысында қолдану;</a:t>
                      </a:r>
                      <a:endParaRPr lang="en-US" sz="1400" dirty="0">
                        <a:effectLst/>
                        <a:latin typeface="Arial" panose="020B0604020202020204" pitchFamily="34" charset="0"/>
                        <a:ea typeface="Calibri" panose="020F0502020204030204" pitchFamily="34" charset="0"/>
                        <a:cs typeface="Arial" panose="020B0604020202020204" pitchFamily="34" charset="0"/>
                      </a:endParaRPr>
                    </a:p>
                    <a:p>
                      <a:pPr>
                        <a:lnSpc>
                          <a:spcPct val="107000"/>
                        </a:lnSpc>
                        <a:spcAft>
                          <a:spcPts val="800"/>
                        </a:spcAft>
                      </a:pPr>
                      <a:r>
                        <a:rPr lang="en-US" sz="1400" dirty="0">
                          <a:effectLst/>
                          <a:latin typeface="Arial" panose="020B0604020202020204" pitchFamily="34" charset="0"/>
                          <a:ea typeface="Calibri" panose="020F0502020204030204" pitchFamily="34" charset="0"/>
                          <a:cs typeface="Arial" panose="020B0604020202020204" pitchFamily="34" charset="0"/>
                        </a:rPr>
                        <a:t>5.4.4.2 зат есімдердің мағыналық түрлерін </a:t>
                      </a:r>
                      <a:r>
                        <a:rPr lang="en-US" sz="1400" dirty="0" err="1">
                          <a:effectLst/>
                          <a:latin typeface="Arial" panose="020B0604020202020204" pitchFamily="34" charset="0"/>
                          <a:ea typeface="Calibri" panose="020F0502020204030204" pitchFamily="34" charset="0"/>
                          <a:cs typeface="Arial" panose="020B0604020202020204" pitchFamily="34" charset="0"/>
                        </a:rPr>
                        <a:t>мәнмәтін</a:t>
                      </a:r>
                      <a:r>
                        <a:rPr lang="en-US" sz="1400" dirty="0">
                          <a:effectLst/>
                          <a:latin typeface="Arial" panose="020B0604020202020204" pitchFamily="34" charset="0"/>
                          <a:ea typeface="Calibri" panose="020F0502020204030204" pitchFamily="34" charset="0"/>
                          <a:cs typeface="Arial" panose="020B0604020202020204" pitchFamily="34" charset="0"/>
                        </a:rPr>
                        <a:t> аясында жалғаулар арқылы түрлендіріп қолдану;</a:t>
                      </a:r>
                      <a:endParaRPr lang="en-US" sz="1400" dirty="0">
                        <a:effectLst/>
                        <a:latin typeface="Arial" panose="020B0604020202020204" pitchFamily="34" charset="0"/>
                        <a:ea typeface="Calibri" panose="020F0502020204030204" pitchFamily="34" charset="0"/>
                        <a:cs typeface="Arial" panose="020B0604020202020204" pitchFamily="34" charset="0"/>
                      </a:endParaRPr>
                    </a:p>
                    <a:p>
                      <a:pPr>
                        <a:lnSpc>
                          <a:spcPct val="107000"/>
                        </a:lnSpc>
                        <a:spcAft>
                          <a:spcPts val="800"/>
                        </a:spcAft>
                      </a:pPr>
                      <a:r>
                        <a:rPr lang="en-US" sz="1400" dirty="0">
                          <a:effectLst/>
                          <a:latin typeface="Arial" panose="020B0604020202020204" pitchFamily="34" charset="0"/>
                          <a:ea typeface="Calibri" panose="020F0502020204030204" pitchFamily="34" charset="0"/>
                          <a:cs typeface="Arial" panose="020B0604020202020204" pitchFamily="34" charset="0"/>
                        </a:rPr>
                        <a:t>5.4.4.3 ;</a:t>
                      </a:r>
                      <a:endParaRPr lang="en-US" sz="1400" dirty="0">
                        <a:effectLst/>
                        <a:latin typeface="Arial" panose="020B0604020202020204" pitchFamily="34" charset="0"/>
                        <a:ea typeface="Calibri" panose="020F0502020204030204" pitchFamily="34" charset="0"/>
                        <a:cs typeface="Arial" panose="020B0604020202020204" pitchFamily="34" charset="0"/>
                      </a:endParaRPr>
                    </a:p>
                    <a:p>
                      <a:pPr>
                        <a:lnSpc>
                          <a:spcPct val="107000"/>
                        </a:lnSpc>
                        <a:spcAft>
                          <a:spcPts val="800"/>
                        </a:spcAft>
                      </a:pPr>
                      <a:r>
                        <a:rPr lang="en-US" sz="1400" dirty="0">
                          <a:effectLst/>
                          <a:latin typeface="Arial" panose="020B0604020202020204" pitchFamily="34" charset="0"/>
                          <a:ea typeface="Calibri" panose="020F0502020204030204" pitchFamily="34" charset="0"/>
                          <a:cs typeface="Arial" panose="020B0604020202020204" pitchFamily="34" charset="0"/>
                        </a:rPr>
                        <a:t>5.4.4.4</a:t>
                      </a:r>
                      <a:endParaRPr lang="en-US" sz="1400" dirty="0">
                        <a:effectLst/>
                        <a:latin typeface="Arial" panose="020B0604020202020204" pitchFamily="34" charset="0"/>
                        <a:ea typeface="Calibri" panose="020F0502020204030204" pitchFamily="34" charset="0"/>
                        <a:cs typeface="Arial" panose="020B0604020202020204" pitchFamily="34" charset="0"/>
                      </a:endParaRPr>
                    </a:p>
                    <a:p>
                      <a:pPr>
                        <a:lnSpc>
                          <a:spcPct val="107000"/>
                        </a:lnSpc>
                        <a:spcAft>
                          <a:spcPts val="800"/>
                        </a:spcAft>
                      </a:pPr>
                      <a:r>
                        <a:rPr lang="en-US" sz="1400" dirty="0">
                          <a:effectLst/>
                          <a:latin typeface="Arial" panose="020B0604020202020204" pitchFamily="34" charset="0"/>
                          <a:ea typeface="Calibri" panose="020F0502020204030204" pitchFamily="34" charset="0"/>
                          <a:cs typeface="Arial" panose="020B0604020202020204" pitchFamily="34" charset="0"/>
                        </a:rPr>
                        <a:t> 5.4.4.5 </a:t>
                      </a:r>
                      <a:endParaRPr lang="en-US" sz="1400" dirty="0">
                        <a:effectLst/>
                        <a:latin typeface="Arial" panose="020B0604020202020204" pitchFamily="34" charset="0"/>
                        <a:ea typeface="Calibri" panose="020F0502020204030204" pitchFamily="34" charset="0"/>
                        <a:cs typeface="Arial" panose="020B0604020202020204" pitchFamily="34" charset="0"/>
                      </a:endParaRPr>
                    </a:p>
                  </a:txBody>
                  <a:tcPr marL="47625" marR="47625" marT="28575" marB="2857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nSpc>
                          <a:spcPct val="107000"/>
                        </a:lnSpc>
                        <a:spcAft>
                          <a:spcPts val="800"/>
                        </a:spcAft>
                      </a:pPr>
                      <a:r>
                        <a:rPr lang="en-US" sz="1400">
                          <a:effectLst/>
                          <a:latin typeface="Arial" panose="020B0604020202020204" pitchFamily="34" charset="0"/>
                          <a:ea typeface="Calibri" panose="020F0502020204030204" pitchFamily="34" charset="0"/>
                          <a:cs typeface="Arial" panose="020B0604020202020204" pitchFamily="34" charset="0"/>
                        </a:rPr>
                        <a:t>6.4.4.1 сөйлемдегі есімдіктің қызметін түсіну, есімдікті зат есім, сын есімнің орнына қолдану;</a:t>
                      </a:r>
                      <a:endParaRPr lang="en-US" sz="1400">
                        <a:effectLst/>
                        <a:latin typeface="Arial" panose="020B0604020202020204" pitchFamily="34" charset="0"/>
                        <a:ea typeface="Calibri" panose="020F0502020204030204" pitchFamily="34" charset="0"/>
                        <a:cs typeface="Arial" panose="020B0604020202020204" pitchFamily="34" charset="0"/>
                      </a:endParaRPr>
                    </a:p>
                    <a:p>
                      <a:pPr>
                        <a:lnSpc>
                          <a:spcPct val="107000"/>
                        </a:lnSpc>
                        <a:spcAft>
                          <a:spcPts val="800"/>
                        </a:spcAft>
                      </a:pPr>
                      <a:r>
                        <a:rPr lang="en-US" sz="1400">
                          <a:effectLst/>
                          <a:latin typeface="Arial" panose="020B0604020202020204" pitchFamily="34" charset="0"/>
                          <a:ea typeface="Calibri" panose="020F0502020204030204" pitchFamily="34" charset="0"/>
                          <a:cs typeface="Arial" panose="020B0604020202020204" pitchFamily="34" charset="0"/>
                        </a:rPr>
                        <a:t>6.4.4.2 етістіктің етіс түрлері мен салт-сабақты етістіктердің тіркесімдік мүмкіндігін ауызша және жазбаша тілдесім барысында қолдану;</a:t>
                      </a:r>
                      <a:endParaRPr lang="en-US" sz="1400">
                        <a:effectLst/>
                        <a:latin typeface="Arial" panose="020B0604020202020204" pitchFamily="34" charset="0"/>
                        <a:ea typeface="Calibri" panose="020F0502020204030204" pitchFamily="34" charset="0"/>
                        <a:cs typeface="Arial" panose="020B0604020202020204" pitchFamily="34" charset="0"/>
                      </a:endParaRPr>
                    </a:p>
                    <a:p>
                      <a:pPr>
                        <a:lnSpc>
                          <a:spcPct val="107000"/>
                        </a:lnSpc>
                        <a:spcAft>
                          <a:spcPts val="800"/>
                        </a:spcAft>
                      </a:pPr>
                      <a:r>
                        <a:rPr lang="en-US" sz="1400">
                          <a:effectLst/>
                          <a:latin typeface="Arial" panose="020B0604020202020204" pitchFamily="34" charset="0"/>
                          <a:ea typeface="Calibri" panose="020F0502020204030204" pitchFamily="34" charset="0"/>
                          <a:cs typeface="Arial" panose="020B0604020202020204" pitchFamily="34" charset="0"/>
                        </a:rPr>
                        <a:t>6.4.4.3 үстеудің мағыналық түрлерін ажырату, синонимдік қатарларын түрлендіріп қолдану</a:t>
                      </a:r>
                      <a:endParaRPr lang="en-US" sz="1400">
                        <a:effectLst/>
                        <a:latin typeface="Arial" panose="020B0604020202020204" pitchFamily="34" charset="0"/>
                        <a:ea typeface="Calibri" panose="020F0502020204030204" pitchFamily="34" charset="0"/>
                        <a:cs typeface="Arial" panose="020B0604020202020204" pitchFamily="34" charset="0"/>
                      </a:endParaRPr>
                    </a:p>
                  </a:txBody>
                  <a:tcPr marL="47625" marR="47625" marT="28575" marB="2857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nSpc>
                          <a:spcPct val="107000"/>
                        </a:lnSpc>
                        <a:spcAft>
                          <a:spcPts val="800"/>
                        </a:spcAft>
                      </a:pPr>
                      <a:r>
                        <a:rPr lang="en-US" sz="1400" dirty="0">
                          <a:effectLst/>
                          <a:latin typeface="Arial" panose="020B0604020202020204" pitchFamily="34" charset="0"/>
                          <a:ea typeface="Calibri" panose="020F0502020204030204" pitchFamily="34" charset="0"/>
                          <a:cs typeface="Arial" panose="020B0604020202020204" pitchFamily="34" charset="0"/>
                        </a:rPr>
                        <a:t>7.4.4.1 </a:t>
                      </a:r>
                      <a:endParaRPr lang="en-US" sz="1400" dirty="0">
                        <a:effectLst/>
                        <a:latin typeface="Arial" panose="020B0604020202020204" pitchFamily="34" charset="0"/>
                        <a:ea typeface="Calibri" panose="020F0502020204030204" pitchFamily="34" charset="0"/>
                        <a:cs typeface="Arial" panose="020B0604020202020204" pitchFamily="34" charset="0"/>
                      </a:endParaRPr>
                    </a:p>
                    <a:p>
                      <a:pPr>
                        <a:lnSpc>
                          <a:spcPct val="107000"/>
                        </a:lnSpc>
                        <a:spcAft>
                          <a:spcPts val="800"/>
                        </a:spcAft>
                      </a:pPr>
                      <a:r>
                        <a:rPr lang="en-US" sz="1400" dirty="0">
                          <a:effectLst/>
                          <a:latin typeface="Arial" panose="020B0604020202020204" pitchFamily="34" charset="0"/>
                          <a:ea typeface="Calibri" panose="020F0502020204030204" pitchFamily="34" charset="0"/>
                          <a:cs typeface="Arial" panose="020B0604020202020204" pitchFamily="34" charset="0"/>
                        </a:rPr>
                        <a:t>етістіктің есімше, көсемше, тұйық етістік, шақ, рай түрлерін </a:t>
                      </a:r>
                      <a:r>
                        <a:rPr lang="en-US" sz="1400" dirty="0" err="1">
                          <a:effectLst/>
                          <a:latin typeface="Arial" panose="020B0604020202020204" pitchFamily="34" charset="0"/>
                          <a:ea typeface="Calibri" panose="020F0502020204030204" pitchFamily="34" charset="0"/>
                          <a:cs typeface="Arial" panose="020B0604020202020204" pitchFamily="34" charset="0"/>
                        </a:rPr>
                        <a:t>тілдесім</a:t>
                      </a:r>
                      <a:r>
                        <a:rPr lang="en-US" sz="1400" dirty="0">
                          <a:effectLst/>
                          <a:latin typeface="Arial" panose="020B0604020202020204" pitchFamily="34" charset="0"/>
                          <a:ea typeface="Calibri" panose="020F0502020204030204" pitchFamily="34" charset="0"/>
                          <a:cs typeface="Arial" panose="020B0604020202020204" pitchFamily="34" charset="0"/>
                        </a:rPr>
                        <a:t> барысында қолдану;</a:t>
                      </a:r>
                      <a:endParaRPr lang="en-US" sz="1400" dirty="0">
                        <a:effectLst/>
                        <a:latin typeface="Arial" panose="020B0604020202020204" pitchFamily="34" charset="0"/>
                        <a:ea typeface="Calibri" panose="020F0502020204030204" pitchFamily="34" charset="0"/>
                        <a:cs typeface="Arial" panose="020B0604020202020204" pitchFamily="34" charset="0"/>
                      </a:endParaRPr>
                    </a:p>
                    <a:p>
                      <a:pPr>
                        <a:lnSpc>
                          <a:spcPct val="107000"/>
                        </a:lnSpc>
                        <a:spcAft>
                          <a:spcPts val="800"/>
                        </a:spcAft>
                      </a:pPr>
                      <a:r>
                        <a:rPr lang="en-US" sz="1400" dirty="0">
                          <a:effectLst/>
                          <a:latin typeface="Arial" panose="020B0604020202020204" pitchFamily="34" charset="0"/>
                          <a:ea typeface="Calibri" panose="020F0502020204030204" pitchFamily="34" charset="0"/>
                          <a:cs typeface="Arial" panose="020B0604020202020204" pitchFamily="34" charset="0"/>
                        </a:rPr>
                        <a:t>7.4.4.2 еліктеуіш сөздердің </a:t>
                      </a:r>
                      <a:r>
                        <a:rPr lang="en-US" sz="1400" dirty="0" err="1">
                          <a:effectLst/>
                          <a:latin typeface="Arial" panose="020B0604020202020204" pitchFamily="34" charset="0"/>
                          <a:ea typeface="Calibri" panose="020F0502020204030204" pitchFamily="34" charset="0"/>
                          <a:cs typeface="Arial" panose="020B0604020202020204" pitchFamily="34" charset="0"/>
                        </a:rPr>
                        <a:t>мәнмәтіндегі</a:t>
                      </a:r>
                      <a:r>
                        <a:rPr lang="en-US" sz="1400" dirty="0">
                          <a:effectLst/>
                          <a:latin typeface="Arial" panose="020B0604020202020204" pitchFamily="34" charset="0"/>
                          <a:ea typeface="Calibri" panose="020F0502020204030204" pitchFamily="34" charset="0"/>
                          <a:cs typeface="Arial" panose="020B0604020202020204" pitchFamily="34" charset="0"/>
                        </a:rPr>
                        <a:t> қолданысын түсіну.</a:t>
                      </a:r>
                      <a:endParaRPr lang="en-US" sz="1400" dirty="0">
                        <a:effectLst/>
                        <a:latin typeface="Arial" panose="020B0604020202020204" pitchFamily="34" charset="0"/>
                        <a:ea typeface="Calibri" panose="020F0502020204030204" pitchFamily="34" charset="0"/>
                        <a:cs typeface="Arial" panose="020B0604020202020204" pitchFamily="34" charset="0"/>
                      </a:endParaRPr>
                    </a:p>
                    <a:p>
                      <a:pPr>
                        <a:lnSpc>
                          <a:spcPct val="107000"/>
                        </a:lnSpc>
                        <a:spcAft>
                          <a:spcPts val="800"/>
                        </a:spcAft>
                      </a:pPr>
                      <a:r>
                        <a:rPr lang="en-US" sz="1400" dirty="0">
                          <a:effectLst/>
                          <a:latin typeface="Arial" panose="020B0604020202020204" pitchFamily="34" charset="0"/>
                          <a:ea typeface="Calibri" panose="020F0502020204030204" pitchFamily="34" charset="0"/>
                          <a:cs typeface="Arial" panose="020B0604020202020204" pitchFamily="34" charset="0"/>
                        </a:rPr>
                        <a:t>7.4.4.3 шылау түрлерін ажырата білу, орынды қолдану;</a:t>
                      </a:r>
                      <a:endParaRPr lang="en-US" sz="1400" dirty="0">
                        <a:effectLst/>
                        <a:latin typeface="Arial" panose="020B0604020202020204" pitchFamily="34" charset="0"/>
                        <a:ea typeface="Calibri" panose="020F0502020204030204" pitchFamily="34" charset="0"/>
                        <a:cs typeface="Arial" panose="020B0604020202020204" pitchFamily="34" charset="0"/>
                      </a:endParaRPr>
                    </a:p>
                    <a:p>
                      <a:pPr>
                        <a:lnSpc>
                          <a:spcPct val="107000"/>
                        </a:lnSpc>
                        <a:spcAft>
                          <a:spcPts val="800"/>
                        </a:spcAft>
                      </a:pPr>
                      <a:r>
                        <a:rPr lang="en-US" sz="1400" dirty="0">
                          <a:effectLst/>
                          <a:latin typeface="Arial" panose="020B0604020202020204" pitchFamily="34" charset="0"/>
                          <a:ea typeface="Calibri" panose="020F0502020204030204" pitchFamily="34" charset="0"/>
                          <a:cs typeface="Arial" panose="020B0604020202020204" pitchFamily="34" charset="0"/>
                        </a:rPr>
                        <a:t>7.4.4.4; </a:t>
                      </a:r>
                      <a:endParaRPr lang="en-US" sz="1400" dirty="0">
                        <a:effectLst/>
                        <a:latin typeface="Arial" panose="020B0604020202020204" pitchFamily="34" charset="0"/>
                        <a:ea typeface="Calibri" panose="020F0502020204030204" pitchFamily="34" charset="0"/>
                        <a:cs typeface="Arial" panose="020B0604020202020204" pitchFamily="34" charset="0"/>
                      </a:endParaRPr>
                    </a:p>
                    <a:p>
                      <a:pPr>
                        <a:lnSpc>
                          <a:spcPct val="107000"/>
                        </a:lnSpc>
                        <a:spcAft>
                          <a:spcPts val="800"/>
                        </a:spcAft>
                      </a:pPr>
                      <a:r>
                        <a:rPr lang="en-US" sz="1400" dirty="0">
                          <a:effectLst/>
                          <a:latin typeface="Arial" panose="020B0604020202020204" pitchFamily="34" charset="0"/>
                          <a:ea typeface="Calibri" panose="020F0502020204030204" pitchFamily="34" charset="0"/>
                          <a:cs typeface="Arial" panose="020B0604020202020204" pitchFamily="34" charset="0"/>
                        </a:rPr>
                        <a:t>7.4.4.5 </a:t>
                      </a:r>
                      <a:endParaRPr lang="en-US" sz="1400" dirty="0">
                        <a:effectLst/>
                        <a:latin typeface="Arial" panose="020B0604020202020204" pitchFamily="34" charset="0"/>
                        <a:ea typeface="Calibri" panose="020F0502020204030204" pitchFamily="34" charset="0"/>
                        <a:cs typeface="Arial" panose="020B0604020202020204" pitchFamily="34" charset="0"/>
                      </a:endParaRPr>
                    </a:p>
                    <a:p>
                      <a:pPr>
                        <a:lnSpc>
                          <a:spcPct val="107000"/>
                        </a:lnSpc>
                        <a:spcAft>
                          <a:spcPts val="800"/>
                        </a:spcAft>
                      </a:pPr>
                      <a:r>
                        <a:rPr lang="en-US" sz="1400" dirty="0">
                          <a:effectLst/>
                          <a:latin typeface="Arial" panose="020B0604020202020204" pitchFamily="34" charset="0"/>
                          <a:ea typeface="Calibri" panose="020F0502020204030204" pitchFamily="34" charset="0"/>
                          <a:cs typeface="Arial" panose="020B0604020202020204" pitchFamily="34" charset="0"/>
                        </a:rPr>
                        <a:t> </a:t>
                      </a:r>
                      <a:endParaRPr lang="en-US" sz="1400" dirty="0">
                        <a:effectLst/>
                        <a:latin typeface="Arial" panose="020B0604020202020204" pitchFamily="34" charset="0"/>
                        <a:ea typeface="Calibri" panose="020F0502020204030204" pitchFamily="34" charset="0"/>
                        <a:cs typeface="Arial" panose="020B0604020202020204" pitchFamily="34" charset="0"/>
                      </a:endParaRPr>
                    </a:p>
                  </a:txBody>
                  <a:tcPr marL="47625" marR="47625" marT="28575" marB="2857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nSpc>
                          <a:spcPct val="107000"/>
                        </a:lnSpc>
                        <a:spcAft>
                          <a:spcPts val="800"/>
                        </a:spcAft>
                      </a:pPr>
                      <a:r>
                        <a:rPr lang="en-US" sz="1400" dirty="0">
                          <a:effectLst/>
                          <a:latin typeface="Arial" panose="020B0604020202020204" pitchFamily="34" charset="0"/>
                          <a:ea typeface="Calibri" panose="020F0502020204030204" pitchFamily="34" charset="0"/>
                          <a:cs typeface="Arial" panose="020B0604020202020204" pitchFamily="34" charset="0"/>
                        </a:rPr>
                        <a:t>8.4.4.1 </a:t>
                      </a:r>
                      <a:endParaRPr lang="en-US" sz="1400" dirty="0">
                        <a:effectLst/>
                        <a:latin typeface="Arial" panose="020B0604020202020204" pitchFamily="34" charset="0"/>
                        <a:ea typeface="Calibri" panose="020F0502020204030204" pitchFamily="34" charset="0"/>
                        <a:cs typeface="Arial" panose="020B0604020202020204" pitchFamily="34" charset="0"/>
                      </a:endParaRPr>
                    </a:p>
                    <a:p>
                      <a:pPr>
                        <a:lnSpc>
                          <a:spcPct val="107000"/>
                        </a:lnSpc>
                        <a:spcAft>
                          <a:spcPts val="800"/>
                        </a:spcAft>
                      </a:pPr>
                      <a:r>
                        <a:rPr lang="en-US" sz="1400" dirty="0">
                          <a:effectLst/>
                          <a:latin typeface="Arial" panose="020B0604020202020204" pitchFamily="34" charset="0"/>
                          <a:ea typeface="Calibri" panose="020F0502020204030204" pitchFamily="34" charset="0"/>
                          <a:cs typeface="Arial" panose="020B0604020202020204" pitchFamily="34" charset="0"/>
                        </a:rPr>
                        <a:t>сөз тіркесінің байланысу тәсілдері мен түрлері, есімді, етістікті сөз тіркестерін ажырату, қолдану;</a:t>
                      </a:r>
                      <a:endParaRPr lang="en-US" sz="1400" dirty="0">
                        <a:effectLst/>
                        <a:latin typeface="Arial" panose="020B0604020202020204" pitchFamily="34" charset="0"/>
                        <a:ea typeface="Calibri" panose="020F0502020204030204" pitchFamily="34" charset="0"/>
                        <a:cs typeface="Arial" panose="020B0604020202020204" pitchFamily="34" charset="0"/>
                      </a:endParaRPr>
                    </a:p>
                    <a:p>
                      <a:pPr>
                        <a:lnSpc>
                          <a:spcPct val="107000"/>
                        </a:lnSpc>
                        <a:spcAft>
                          <a:spcPts val="800"/>
                        </a:spcAft>
                      </a:pPr>
                      <a:r>
                        <a:rPr lang="en-US" sz="1400" dirty="0">
                          <a:effectLst/>
                          <a:latin typeface="Arial" panose="020B0604020202020204" pitchFamily="34" charset="0"/>
                          <a:ea typeface="Calibri" panose="020F0502020204030204" pitchFamily="34" charset="0"/>
                          <a:cs typeface="Arial" panose="020B0604020202020204" pitchFamily="34" charset="0"/>
                        </a:rPr>
                        <a:t>8.4.4.2 </a:t>
                      </a:r>
                      <a:endParaRPr lang="en-US" sz="1400" dirty="0">
                        <a:effectLst/>
                        <a:latin typeface="Arial" panose="020B0604020202020204" pitchFamily="34" charset="0"/>
                        <a:ea typeface="Calibri" panose="020F0502020204030204" pitchFamily="34" charset="0"/>
                        <a:cs typeface="Arial" panose="020B0604020202020204" pitchFamily="34" charset="0"/>
                      </a:endParaRPr>
                    </a:p>
                    <a:p>
                      <a:pPr>
                        <a:lnSpc>
                          <a:spcPct val="107000"/>
                        </a:lnSpc>
                        <a:spcAft>
                          <a:spcPts val="800"/>
                        </a:spcAft>
                      </a:pPr>
                      <a:r>
                        <a:rPr lang="en-US" sz="1400" dirty="0">
                          <a:effectLst/>
                          <a:latin typeface="Arial" panose="020B0604020202020204" pitchFamily="34" charset="0"/>
                          <a:ea typeface="Calibri" panose="020F0502020204030204" pitchFamily="34" charset="0"/>
                          <a:cs typeface="Arial" panose="020B0604020202020204" pitchFamily="34" charset="0"/>
                        </a:rPr>
                        <a:t>тұрлаулы және тұрлаусыз сөйлем мүшелерінің сөйлем жасаудағы өзіндік орнын, қызметін түсініп қолдану;</a:t>
                      </a:r>
                      <a:endParaRPr lang="en-US" sz="1400" dirty="0">
                        <a:effectLst/>
                        <a:latin typeface="Arial" panose="020B0604020202020204" pitchFamily="34" charset="0"/>
                        <a:ea typeface="Calibri" panose="020F0502020204030204" pitchFamily="34" charset="0"/>
                        <a:cs typeface="Arial" panose="020B0604020202020204" pitchFamily="34" charset="0"/>
                      </a:endParaRPr>
                    </a:p>
                    <a:p>
                      <a:pPr>
                        <a:lnSpc>
                          <a:spcPct val="107000"/>
                        </a:lnSpc>
                        <a:spcAft>
                          <a:spcPts val="800"/>
                        </a:spcAft>
                      </a:pPr>
                      <a:r>
                        <a:rPr lang="en-US" sz="1400" dirty="0">
                          <a:effectLst/>
                          <a:latin typeface="Arial" panose="020B0604020202020204" pitchFamily="34" charset="0"/>
                          <a:ea typeface="Calibri" panose="020F0502020204030204" pitchFamily="34" charset="0"/>
                          <a:cs typeface="Arial" panose="020B0604020202020204" pitchFamily="34" charset="0"/>
                        </a:rPr>
                        <a:t>8.4.4.3;</a:t>
                      </a:r>
                      <a:endParaRPr lang="en-US" sz="1400" dirty="0">
                        <a:effectLst/>
                        <a:latin typeface="Arial" panose="020B0604020202020204" pitchFamily="34" charset="0"/>
                        <a:ea typeface="Calibri" panose="020F0502020204030204" pitchFamily="34" charset="0"/>
                        <a:cs typeface="Arial" panose="020B0604020202020204" pitchFamily="34" charset="0"/>
                      </a:endParaRPr>
                    </a:p>
                    <a:p>
                      <a:pPr>
                        <a:lnSpc>
                          <a:spcPct val="107000"/>
                        </a:lnSpc>
                        <a:spcAft>
                          <a:spcPts val="800"/>
                        </a:spcAft>
                      </a:pPr>
                      <a:r>
                        <a:rPr lang="en-US" sz="1400" dirty="0">
                          <a:effectLst/>
                          <a:latin typeface="Arial" panose="020B0604020202020204" pitchFamily="34" charset="0"/>
                          <a:ea typeface="Calibri" panose="020F0502020204030204" pitchFamily="34" charset="0"/>
                          <a:cs typeface="Arial" panose="020B0604020202020204" pitchFamily="34" charset="0"/>
                        </a:rPr>
                        <a:t>8.4.4.4</a:t>
                      </a:r>
                      <a:endParaRPr lang="en-US" sz="1400" dirty="0">
                        <a:effectLst/>
                        <a:latin typeface="Arial" panose="020B0604020202020204" pitchFamily="34" charset="0"/>
                        <a:ea typeface="Calibri" panose="020F0502020204030204" pitchFamily="34" charset="0"/>
                        <a:cs typeface="Arial" panose="020B0604020202020204" pitchFamily="34" charset="0"/>
                      </a:endParaRPr>
                    </a:p>
                  </a:txBody>
                  <a:tcPr marL="47625" marR="47625" marT="28575" marB="2857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fontAlgn="base">
                        <a:lnSpc>
                          <a:spcPct val="107000"/>
                        </a:lnSpc>
                        <a:spcAft>
                          <a:spcPts val="800"/>
                        </a:spcAft>
                      </a:pPr>
                      <a:r>
                        <a:rPr lang="en-US" sz="1400" spc="10" dirty="0">
                          <a:solidFill>
                            <a:srgbClr val="000000"/>
                          </a:solidFill>
                          <a:effectLst/>
                          <a:latin typeface="Arial" panose="020B0604020202020204" pitchFamily="34" charset="0"/>
                          <a:ea typeface="Calibri" panose="020F0502020204030204" pitchFamily="34" charset="0"/>
                          <a:cs typeface="Arial" panose="020B0604020202020204" pitchFamily="34" charset="0"/>
                        </a:rPr>
                        <a:t>10. 4.4.1 сөзжасамдық және синтаксистік нормаларды сақтай білу</a:t>
                      </a:r>
                      <a:endParaRPr lang="en-US" sz="1400" dirty="0">
                        <a:effectLst/>
                        <a:latin typeface="Arial" panose="020B0604020202020204" pitchFamily="34" charset="0"/>
                        <a:ea typeface="Calibri" panose="020F0502020204030204" pitchFamily="34" charset="0"/>
                        <a:cs typeface="Arial" panose="020B060402020202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fontAlgn="base">
                        <a:lnSpc>
                          <a:spcPct val="107000"/>
                        </a:lnSpc>
                        <a:spcAft>
                          <a:spcPts val="800"/>
                        </a:spcAft>
                      </a:pPr>
                      <a:r>
                        <a:rPr lang="en-US" sz="1400" spc="10" dirty="0">
                          <a:solidFill>
                            <a:srgbClr val="000000"/>
                          </a:solidFill>
                          <a:effectLst/>
                          <a:latin typeface="Arial" panose="020B0604020202020204" pitchFamily="34" charset="0"/>
                          <a:ea typeface="Calibri" panose="020F0502020204030204" pitchFamily="34" charset="0"/>
                          <a:cs typeface="Arial" panose="020B0604020202020204" pitchFamily="34" charset="0"/>
                        </a:rPr>
                        <a:t>10.4.4.1 сөзжасамдық және синтаксистік нормаларды сақтай білу</a:t>
                      </a:r>
                      <a:endParaRPr lang="en-US" sz="1400" dirty="0">
                        <a:effectLst/>
                        <a:latin typeface="Arial" panose="020B0604020202020204" pitchFamily="34" charset="0"/>
                        <a:ea typeface="Calibri" panose="020F0502020204030204" pitchFamily="34" charset="0"/>
                        <a:cs typeface="Arial" panose="020B060402020202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bl>
          </a:graphicData>
        </a:graphic>
      </p:graphicFrame>
      <p:sp>
        <p:nvSpPr>
          <p:cNvPr id="11" name="Rectangle 3"/>
          <p:cNvSpPr>
            <a:spLocks noChangeArrowheads="1"/>
          </p:cNvSpPr>
          <p:nvPr/>
        </p:nvSpPr>
        <p:spPr bwMode="auto">
          <a:xfrm>
            <a:off x="561862" y="976948"/>
            <a:ext cx="10267720" cy="307777"/>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spAutoFit/>
          </a:bodyPr>
          <a:lstStyle/>
          <a:p>
            <a:pPr marL="0" marR="0" lvl="0" indent="450850" algn="just" defTabSz="914400" rtl="0" eaLnBrk="0" fontAlgn="base" latinLnBrk="0" hangingPunct="0">
              <a:lnSpc>
                <a:spcPct val="100000"/>
              </a:lnSpc>
              <a:spcBef>
                <a:spcPct val="0"/>
              </a:spcBef>
              <a:spcAft>
                <a:spcPct val="0"/>
              </a:spcAft>
              <a:buClrTx/>
              <a:buSzTx/>
              <a:buFontTx/>
              <a:buNone/>
            </a:pPr>
            <a:r>
              <a:rPr kumimoji="0" lang="en-US" altLang="en-US" sz="1400" b="1" i="0" u="none" strike="noStrike" cap="none" normalizeH="0" baseline="0" dirty="0">
                <a:ln>
                  <a:noFill/>
                </a:ln>
                <a:solidFill>
                  <a:srgbClr val="000000"/>
                </a:solidFill>
                <a:effectLst/>
                <a:latin typeface="Arial" panose="020B0604020202020204" pitchFamily="34" charset="0"/>
                <a:ea typeface="Times New Roman" panose="02020603050405020304" pitchFamily="18" charset="0"/>
              </a:rPr>
              <a:t>3) Әдеби тіл нормаларын сақтау</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p:cNvPicPr>
            <a:picLocks noChangeAspect="1" noChangeArrowheads="1"/>
          </p:cNvPicPr>
          <p:nvPr/>
        </p:nvPicPr>
        <p:blipFill>
          <a:blip r:embed="rId1" cstate="print">
            <a:extLst>
              <a:ext uri="{28A0092B-C50C-407E-A947-70E740481C1C}">
                <a14:useLocalDpi xmlns:a14="http://schemas.microsoft.com/office/drawing/2010/main" val="0"/>
              </a:ext>
            </a:extLst>
          </a:blip>
          <a:stretch>
            <a:fillRect/>
          </a:stretch>
        </p:blipFill>
        <p:spPr bwMode="auto">
          <a:xfrm>
            <a:off x="0" y="0"/>
            <a:ext cx="12126897" cy="585239"/>
          </a:xfrm>
          <a:prstGeom prst="rect">
            <a:avLst/>
          </a:prstGeom>
          <a:noFill/>
          <a:ln>
            <a:noFill/>
          </a:ln>
          <a:extLst>
            <a:ext uri="{909E8E84-426E-40DD-AFC4-6F175D3DCCD1}">
              <a14:hiddenFill xmlns:a14="http://schemas.microsoft.com/office/drawing/2010/main">
                <a:solidFill>
                  <a:srgbClr val="FFFFFF"/>
                </a:solidFill>
              </a14:hiddenFill>
            </a:ext>
          </a:extLst>
        </p:spPr>
      </p:pic>
      <p:sp>
        <p:nvSpPr>
          <p:cNvPr id="6" name="Тақырып 1"/>
          <p:cNvSpPr>
            <a:spLocks noGrp="1"/>
          </p:cNvSpPr>
          <p:nvPr>
            <p:ph type="title"/>
          </p:nvPr>
        </p:nvSpPr>
        <p:spPr>
          <a:xfrm>
            <a:off x="0" y="32273"/>
            <a:ext cx="12020773" cy="624579"/>
          </a:xfrm>
        </p:spPr>
        <p:txBody>
          <a:bodyPr>
            <a:normAutofit fontScale="90000"/>
          </a:bodyPr>
          <a:lstStyle/>
          <a:p>
            <a:pPr marL="228600" indent="-228600" algn="ctr">
              <a:spcBef>
                <a:spcPts val="1000"/>
              </a:spcBef>
            </a:pPr>
            <a:br>
              <a:rPr lang="en-US" sz="2000" b="1" dirty="0">
                <a:latin typeface="Arial" panose="020B0604020202020204" pitchFamily="34" charset="0"/>
                <a:cs typeface="Arial" panose="020B0604020202020204" pitchFamily="34" charset="0"/>
              </a:rPr>
            </a:br>
            <a:br>
              <a:rPr lang="en-US" sz="2000" b="1" dirty="0">
                <a:latin typeface="Arial" panose="020B0604020202020204" pitchFamily="34" charset="0"/>
                <a:cs typeface="Arial" panose="020B0604020202020204" pitchFamily="34" charset="0"/>
              </a:rPr>
            </a:br>
            <a:r>
              <a:rPr lang="en-US" sz="2000" b="1" dirty="0">
                <a:solidFill>
                  <a:schemeClr val="bg1"/>
                </a:solidFill>
                <a:latin typeface="Arial" panose="020B0604020202020204" pitchFamily="34" charset="0"/>
                <a:cs typeface="Arial" panose="020B0604020202020204" pitchFamily="34" charset="0"/>
              </a:rPr>
              <a:t>«ҚАЗАҚ ТІЛІ» ОҚУ ПӘНІ БОЙЫНША РУБРИКА </a:t>
            </a:r>
            <a:br>
              <a:rPr lang="en-US" dirty="0"/>
            </a:br>
            <a:br>
              <a:rPr lang="en-US" sz="2000" dirty="0">
                <a:solidFill>
                  <a:schemeClr val="bg1"/>
                </a:solidFill>
                <a:latin typeface="Calibri" panose="020F0502020204030204"/>
                <a:ea typeface="+mn-ea"/>
                <a:cs typeface="+mn-cs"/>
              </a:rPr>
            </a:br>
            <a:endParaRPr lang="en-US" sz="2000" dirty="0">
              <a:solidFill>
                <a:schemeClr val="bg1"/>
              </a:solidFill>
            </a:endParaRPr>
          </a:p>
        </p:txBody>
      </p:sp>
      <p:sp>
        <p:nvSpPr>
          <p:cNvPr id="8" name="Тікбұрыш 7"/>
          <p:cNvSpPr/>
          <p:nvPr/>
        </p:nvSpPr>
        <p:spPr>
          <a:xfrm>
            <a:off x="6263014" y="689125"/>
            <a:ext cx="5063501" cy="375552"/>
          </a:xfrm>
          <a:prstGeom prst="rect">
            <a:avLst/>
          </a:prstGeom>
        </p:spPr>
        <p:txBody>
          <a:bodyPr wrap="square">
            <a:spAutoFit/>
          </a:bodyPr>
          <a:lstStyle/>
          <a:p>
            <a:pPr marL="457200" algn="just">
              <a:lnSpc>
                <a:spcPct val="107000"/>
              </a:lnSpc>
              <a:spcAft>
                <a:spcPts val="800"/>
              </a:spcAft>
            </a:pPr>
            <a:r>
              <a:rPr lang="en-US" b="1" spc="10" dirty="0">
                <a:latin typeface="Calibri" panose="020F0502020204030204" pitchFamily="34" charset="0"/>
                <a:ea typeface="Calibri" panose="020F0502020204030204" pitchFamily="34" charset="0"/>
                <a:cs typeface="Times New Roman" panose="02020603050405020304" pitchFamily="18" charset="0"/>
              </a:rPr>
              <a:t>Қазақ тілінде оқытатын сыныптар   үшін</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p:txBody>
      </p:sp>
      <p:graphicFrame>
        <p:nvGraphicFramePr>
          <p:cNvPr id="10" name="Кесте 9"/>
          <p:cNvGraphicFramePr>
            <a:graphicFrameLocks noGrp="1"/>
          </p:cNvGraphicFramePr>
          <p:nvPr/>
        </p:nvGraphicFramePr>
        <p:xfrm>
          <a:off x="231354" y="1440180"/>
          <a:ext cx="11611777" cy="4949604"/>
        </p:xfrm>
        <a:graphic>
          <a:graphicData uri="http://schemas.openxmlformats.org/drawingml/2006/table">
            <a:tbl>
              <a:tblPr firstRow="1" firstCol="1" bandRow="1">
                <a:tableStyleId>{5C22544A-7EE6-4342-B048-85BDC9FD1C3A}</a:tableStyleId>
              </a:tblPr>
              <a:tblGrid>
                <a:gridCol w="1277957"/>
                <a:gridCol w="3128790"/>
                <a:gridCol w="3481330"/>
                <a:gridCol w="3723700"/>
              </a:tblGrid>
              <a:tr h="517901">
                <a:tc>
                  <a:txBody>
                    <a:bodyPr/>
                    <a:lstStyle/>
                    <a:p>
                      <a:pPr algn="ctr" fontAlgn="base">
                        <a:lnSpc>
                          <a:spcPct val="100000"/>
                        </a:lnSpc>
                        <a:spcAft>
                          <a:spcPts val="0"/>
                        </a:spcAft>
                      </a:pPr>
                      <a:r>
                        <a:rPr lang="en-US" sz="1400" dirty="0">
                          <a:solidFill>
                            <a:schemeClr val="tx1"/>
                          </a:solidFill>
                          <a:effectLst/>
                          <a:latin typeface="Arial" panose="020B0604020202020204" pitchFamily="34" charset="0"/>
                          <a:ea typeface="Calibri" panose="020F0502020204030204" pitchFamily="34" charset="0"/>
                          <a:cs typeface="Arial" panose="020B0604020202020204" pitchFamily="34" charset="0"/>
                        </a:rPr>
                        <a:t>Дағды</a:t>
                      </a:r>
                      <a:endParaRPr lang="en-US" sz="14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31939" marR="31939" marT="19163" marB="1916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457200" algn="just">
                        <a:lnSpc>
                          <a:spcPct val="107000"/>
                        </a:lnSpc>
                        <a:spcAft>
                          <a:spcPts val="0"/>
                        </a:spcAft>
                      </a:pPr>
                      <a:r>
                        <a:rPr lang="en-US" sz="1400" b="1"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Төмен көрсеткіш 1-2 балл</a:t>
                      </a:r>
                      <a:endParaRPr lang="en-US" sz="14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457200" algn="just">
                        <a:lnSpc>
                          <a:spcPct val="107000"/>
                        </a:lnSpc>
                        <a:spcAft>
                          <a:spcPts val="0"/>
                        </a:spcAft>
                      </a:pPr>
                      <a:r>
                        <a:rPr lang="en-US" sz="1400" b="1">
                          <a:solidFill>
                            <a:srgbClr val="000000"/>
                          </a:solidFill>
                          <a:effectLst/>
                          <a:latin typeface="Arial" panose="020B0604020202020204" pitchFamily="34" charset="0"/>
                          <a:ea typeface="Times New Roman" panose="02020603050405020304" pitchFamily="18" charset="0"/>
                          <a:cs typeface="Arial" panose="020B0604020202020204" pitchFamily="34" charset="0"/>
                        </a:rPr>
                        <a:t>Орташа көрсеткіш 3-4 балл</a:t>
                      </a:r>
                      <a:endParaRPr lang="en-US" sz="140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457200" algn="just">
                        <a:lnSpc>
                          <a:spcPct val="107000"/>
                        </a:lnSpc>
                        <a:spcAft>
                          <a:spcPts val="0"/>
                        </a:spcAft>
                      </a:pPr>
                      <a:r>
                        <a:rPr lang="en-US" sz="1400" b="1"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Жоғары көрсеткіш 5 балл</a:t>
                      </a:r>
                      <a:endParaRPr lang="en-US" sz="14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r>
              <a:tr h="1080582">
                <a:tc>
                  <a:txBody>
                    <a:bodyPr/>
                    <a:lstStyle/>
                    <a:p>
                      <a:pPr marL="71755" marR="71755" algn="ctr">
                        <a:lnSpc>
                          <a:spcPct val="107000"/>
                        </a:lnSpc>
                        <a:spcAft>
                          <a:spcPts val="0"/>
                        </a:spcAft>
                      </a:pPr>
                      <a:r>
                        <a:rPr lang="en-US" sz="1400" b="1">
                          <a:solidFill>
                            <a:srgbClr val="000000"/>
                          </a:solidFill>
                          <a:effectLst/>
                          <a:latin typeface="Arial" panose="020B0604020202020204" pitchFamily="34" charset="0"/>
                          <a:ea typeface="Times New Roman" panose="02020603050405020304" pitchFamily="18" charset="0"/>
                          <a:cs typeface="Arial" panose="020B0604020202020204" pitchFamily="34" charset="0"/>
                        </a:rPr>
                        <a:t>Оқылым</a:t>
                      </a:r>
                      <a:endParaRPr lang="en-US" sz="140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vert="vert27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indent="0" algn="just">
                        <a:lnSpc>
                          <a:spcPct val="107000"/>
                        </a:lnSpc>
                        <a:spcAft>
                          <a:spcPts val="0"/>
                        </a:spcAft>
                      </a:pPr>
                      <a:r>
                        <a:rPr lang="en-US" sz="1400" dirty="0">
                          <a:effectLst/>
                          <a:latin typeface="Arial" panose="020B0604020202020204" pitchFamily="34" charset="0"/>
                          <a:ea typeface="Times New Roman" panose="02020603050405020304" pitchFamily="18" charset="0"/>
                          <a:cs typeface="Arial" panose="020B0604020202020204" pitchFamily="34" charset="0"/>
                        </a:rPr>
                        <a:t>Жалпы мазмұнын түсіну үшін оқиды, бірақ мәтіндегі нақты ақпаратты таба алмайды</a:t>
                      </a:r>
                      <a:endParaRPr lang="en-US" sz="14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indent="0" algn="just">
                        <a:lnSpc>
                          <a:spcPct val="107000"/>
                        </a:lnSpc>
                        <a:spcAft>
                          <a:spcPts val="0"/>
                        </a:spcAft>
                      </a:pPr>
                      <a:r>
                        <a:rPr lang="en-US" sz="1400" dirty="0">
                          <a:effectLst/>
                          <a:latin typeface="Arial" panose="020B0604020202020204" pitchFamily="34" charset="0"/>
                          <a:ea typeface="Times New Roman" panose="02020603050405020304" pitchFamily="18" charset="0"/>
                          <a:cs typeface="Arial" panose="020B0604020202020204" pitchFamily="34" charset="0"/>
                        </a:rPr>
                        <a:t>Жалпы мазмұнын түсініп оқиды, нақты ақпаратты жартылай табады</a:t>
                      </a:r>
                      <a:endParaRPr lang="en-US" sz="14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92075" indent="0" algn="just">
                        <a:lnSpc>
                          <a:spcPct val="107000"/>
                        </a:lnSpc>
                        <a:spcAft>
                          <a:spcPts val="0"/>
                        </a:spcAft>
                      </a:pPr>
                      <a:r>
                        <a:rPr lang="en-US" sz="1400" dirty="0">
                          <a:effectLst/>
                          <a:latin typeface="Arial" panose="020B0604020202020204" pitchFamily="34" charset="0"/>
                          <a:ea typeface="Times New Roman" panose="02020603050405020304" pitchFamily="18" charset="0"/>
                          <a:cs typeface="Arial" panose="020B0604020202020204" pitchFamily="34" charset="0"/>
                        </a:rPr>
                        <a:t>Жалпы мазмұнын түсініп оқиды, нақты ақпаратты табады</a:t>
                      </a:r>
                      <a:endParaRPr lang="en-US" sz="14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1823159">
                <a:tc>
                  <a:txBody>
                    <a:bodyPr/>
                    <a:lstStyle/>
                    <a:p>
                      <a:pPr marL="71755" marR="71755" algn="ctr">
                        <a:lnSpc>
                          <a:spcPct val="107000"/>
                        </a:lnSpc>
                        <a:spcAft>
                          <a:spcPts val="0"/>
                        </a:spcAft>
                      </a:pPr>
                      <a:r>
                        <a:rPr lang="en-US" sz="1400" b="1">
                          <a:solidFill>
                            <a:srgbClr val="000000"/>
                          </a:solidFill>
                          <a:effectLst/>
                          <a:latin typeface="Arial" panose="020B0604020202020204" pitchFamily="34" charset="0"/>
                          <a:ea typeface="Times New Roman" panose="02020603050405020304" pitchFamily="18" charset="0"/>
                          <a:cs typeface="Arial" panose="020B0604020202020204" pitchFamily="34" charset="0"/>
                        </a:rPr>
                        <a:t>Жазылым</a:t>
                      </a:r>
                      <a:endParaRPr lang="en-US" sz="140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vert="vert27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indent="0" algn="just">
                        <a:lnSpc>
                          <a:spcPct val="107000"/>
                        </a:lnSpc>
                        <a:spcAft>
                          <a:spcPts val="0"/>
                        </a:spcAft>
                      </a:pPr>
                      <a:r>
                        <a:rPr lang="en-US" sz="1400" dirty="0">
                          <a:effectLst/>
                          <a:latin typeface="Arial" panose="020B0604020202020204" pitchFamily="34" charset="0"/>
                          <a:ea typeface="Times New Roman" panose="02020603050405020304" pitchFamily="18" charset="0"/>
                          <a:cs typeface="Arial" panose="020B0604020202020204" pitchFamily="34" charset="0"/>
                        </a:rPr>
                        <a:t>Эссенің кіріспе, негізгі, қорытынды бөлімдерін сақтап жазуда шатастырады, өзіне таныс </a:t>
                      </a:r>
                      <a:r>
                        <a:rPr lang="en-US" sz="1400" dirty="0">
                          <a:effectLst/>
                          <a:latin typeface="Arial" panose="020B0604020202020204" pitchFamily="34" charset="0"/>
                          <a:ea typeface="Calibri" panose="020F0502020204030204" pitchFamily="34" charset="0"/>
                          <a:cs typeface="Arial" panose="020B0604020202020204" pitchFamily="34" charset="0"/>
                        </a:rPr>
                        <a:t>адамды, белгілі бір мекен мен оқиғаны сипаттап не суреттеп </a:t>
                      </a:r>
                      <a:r>
                        <a:rPr lang="en-US" sz="1400" dirty="0">
                          <a:effectLst/>
                          <a:latin typeface="Arial" panose="020B0604020202020204" pitchFamily="34" charset="0"/>
                          <a:ea typeface="Times New Roman" panose="02020603050405020304" pitchFamily="18" charset="0"/>
                          <a:cs typeface="Arial" panose="020B0604020202020204" pitchFamily="34" charset="0"/>
                        </a:rPr>
                        <a:t>жазуда тақырыптан ауытқиды</a:t>
                      </a:r>
                      <a:endParaRPr lang="en-US" sz="14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nSpc>
                          <a:spcPct val="107000"/>
                        </a:lnSpc>
                        <a:spcAft>
                          <a:spcPts val="800"/>
                        </a:spcAft>
                      </a:pPr>
                      <a:r>
                        <a:rPr lang="en-US" sz="1400" dirty="0">
                          <a:effectLst/>
                          <a:latin typeface="Arial" panose="020B0604020202020204" pitchFamily="34" charset="0"/>
                          <a:ea typeface="Calibri" panose="020F0502020204030204" pitchFamily="34" charset="0"/>
                          <a:cs typeface="Arial" panose="020B0604020202020204" pitchFamily="34" charset="0"/>
                        </a:rPr>
                        <a:t>Эссенің кіріспе, негізгі, қорытынды бөлімдерін сақтайды, өзіне таныс адамды, белгілі бір мекен мен оқиғаны сипаттап не суреттеп жазуда тақырыпқа қатысты мәлімет толық емес немесе жартылай қарастырылады</a:t>
                      </a:r>
                      <a:endParaRPr lang="en-US" sz="14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92075" indent="0" algn="just">
                        <a:lnSpc>
                          <a:spcPct val="107000"/>
                        </a:lnSpc>
                        <a:spcAft>
                          <a:spcPts val="0"/>
                        </a:spcAft>
                      </a:pPr>
                      <a:r>
                        <a:rPr lang="en-US" sz="1400" dirty="0">
                          <a:effectLst/>
                          <a:latin typeface="Arial" panose="020B0604020202020204" pitchFamily="34" charset="0"/>
                          <a:ea typeface="Times New Roman" panose="02020603050405020304" pitchFamily="18" charset="0"/>
                          <a:cs typeface="Arial" panose="020B0604020202020204" pitchFamily="34" charset="0"/>
                        </a:rPr>
                        <a:t>Эссенің кіріспе, негізгі, қорытынды бөлімдерін толық сақтайды, өзіне таныс </a:t>
                      </a:r>
                      <a:r>
                        <a:rPr lang="en-US" sz="1400" dirty="0">
                          <a:effectLst/>
                          <a:latin typeface="Arial" panose="020B0604020202020204" pitchFamily="34" charset="0"/>
                          <a:ea typeface="Calibri" panose="020F0502020204030204" pitchFamily="34" charset="0"/>
                          <a:cs typeface="Arial" panose="020B0604020202020204" pitchFamily="34" charset="0"/>
                        </a:rPr>
                        <a:t>адамды, белгілі бір мекен мен оқиғаны сипаттап не суреттеп </a:t>
                      </a:r>
                      <a:r>
                        <a:rPr lang="en-US" sz="1400" dirty="0">
                          <a:effectLst/>
                          <a:latin typeface="Arial" panose="020B0604020202020204" pitchFamily="34" charset="0"/>
                          <a:ea typeface="Times New Roman" panose="02020603050405020304" pitchFamily="18" charset="0"/>
                          <a:cs typeface="Arial" panose="020B0604020202020204" pitchFamily="34" charset="0"/>
                        </a:rPr>
                        <a:t>жазады</a:t>
                      </a:r>
                      <a:endParaRPr lang="en-US" sz="14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1527962">
                <a:tc>
                  <a:txBody>
                    <a:bodyPr/>
                    <a:lstStyle/>
                    <a:p>
                      <a:pPr marL="71755" marR="71755" algn="ctr">
                        <a:lnSpc>
                          <a:spcPct val="107000"/>
                        </a:lnSpc>
                        <a:spcAft>
                          <a:spcPts val="0"/>
                        </a:spcAft>
                      </a:pPr>
                      <a:r>
                        <a:rPr lang="en-US" sz="1400" b="1">
                          <a:solidFill>
                            <a:srgbClr val="000000"/>
                          </a:solidFill>
                          <a:effectLst/>
                          <a:latin typeface="Arial" panose="020B0604020202020204" pitchFamily="34" charset="0"/>
                          <a:ea typeface="Times New Roman" panose="02020603050405020304" pitchFamily="18" charset="0"/>
                          <a:cs typeface="Arial" panose="020B0604020202020204" pitchFamily="34" charset="0"/>
                        </a:rPr>
                        <a:t>Әдеби тіл нормалары</a:t>
                      </a:r>
                      <a:endParaRPr lang="en-US" sz="140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vert="vert27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nSpc>
                          <a:spcPct val="107000"/>
                        </a:lnSpc>
                        <a:spcAft>
                          <a:spcPts val="800"/>
                        </a:spcAft>
                      </a:pPr>
                      <a:r>
                        <a:rPr lang="en-US" sz="1400" dirty="0">
                          <a:effectLst/>
                          <a:latin typeface="Arial" panose="020B0604020202020204" pitchFamily="34" charset="0"/>
                          <a:ea typeface="Calibri" panose="020F0502020204030204" pitchFamily="34" charset="0"/>
                          <a:cs typeface="Arial" panose="020B0604020202020204" pitchFamily="34" charset="0"/>
                        </a:rPr>
                        <a:t>Сөйлемді дұрыс құрмайды, орфографиялық, </a:t>
                      </a:r>
                      <a:r>
                        <a:rPr lang="en-US" sz="1400" dirty="0" err="1">
                          <a:effectLst/>
                          <a:latin typeface="Arial" panose="020B0604020202020204" pitchFamily="34" charset="0"/>
                          <a:ea typeface="Calibri" panose="020F0502020204030204" pitchFamily="34" charset="0"/>
                          <a:cs typeface="Arial" panose="020B0604020202020204" pitchFamily="34" charset="0"/>
                        </a:rPr>
                        <a:t>пунктуациялық</a:t>
                      </a:r>
                      <a:r>
                        <a:rPr lang="en-US" sz="1400" dirty="0">
                          <a:effectLst/>
                          <a:latin typeface="Arial" panose="020B0604020202020204" pitchFamily="34" charset="0"/>
                          <a:ea typeface="Calibri" panose="020F0502020204030204" pitchFamily="34" charset="0"/>
                          <a:cs typeface="Arial" panose="020B0604020202020204" pitchFamily="34" charset="0"/>
                        </a:rPr>
                        <a:t>, стильдік қателер (8-10) жібереді</a:t>
                      </a:r>
                      <a:endParaRPr lang="en-US" sz="14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nSpc>
                          <a:spcPct val="107000"/>
                        </a:lnSpc>
                        <a:spcAft>
                          <a:spcPts val="800"/>
                        </a:spcAft>
                      </a:pPr>
                      <a:r>
                        <a:rPr lang="en-US" sz="1400" dirty="0">
                          <a:effectLst/>
                          <a:latin typeface="Arial" panose="020B0604020202020204" pitchFamily="34" charset="0"/>
                          <a:ea typeface="Calibri" panose="020F0502020204030204" pitchFamily="34" charset="0"/>
                          <a:cs typeface="Arial" panose="020B0604020202020204" pitchFamily="34" charset="0"/>
                        </a:rPr>
                        <a:t>Сөйлем құрылысы дұрыс болғанымен, орфографиялық, </a:t>
                      </a:r>
                      <a:r>
                        <a:rPr lang="en-US" sz="1400" dirty="0" err="1">
                          <a:effectLst/>
                          <a:latin typeface="Arial" panose="020B0604020202020204" pitchFamily="34" charset="0"/>
                          <a:ea typeface="Calibri" panose="020F0502020204030204" pitchFamily="34" charset="0"/>
                          <a:cs typeface="Arial" panose="020B0604020202020204" pitchFamily="34" charset="0"/>
                        </a:rPr>
                        <a:t>пунктуациялық</a:t>
                      </a:r>
                      <a:r>
                        <a:rPr lang="en-US" sz="1400" dirty="0">
                          <a:effectLst/>
                          <a:latin typeface="Arial" panose="020B0604020202020204" pitchFamily="34" charset="0"/>
                          <a:ea typeface="Calibri" panose="020F0502020204030204" pitchFamily="34" charset="0"/>
                          <a:cs typeface="Arial" panose="020B0604020202020204" pitchFamily="34" charset="0"/>
                        </a:rPr>
                        <a:t>, стильдік қателер (5-7) жібереді </a:t>
                      </a:r>
                      <a:endParaRPr lang="en-US" sz="14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nSpc>
                          <a:spcPct val="107000"/>
                        </a:lnSpc>
                        <a:spcAft>
                          <a:spcPts val="800"/>
                        </a:spcAft>
                      </a:pPr>
                      <a:r>
                        <a:rPr lang="en-US" sz="1400" dirty="0">
                          <a:effectLst/>
                          <a:latin typeface="Arial" panose="020B0604020202020204" pitchFamily="34" charset="0"/>
                          <a:ea typeface="Calibri" panose="020F0502020204030204" pitchFamily="34" charset="0"/>
                          <a:cs typeface="Arial" panose="020B0604020202020204" pitchFamily="34" charset="0"/>
                        </a:rPr>
                        <a:t>Сөйлемдер логика-грамматикалық жағынан дұрыс құрылады, орфографиялық, </a:t>
                      </a:r>
                      <a:r>
                        <a:rPr lang="en-US" sz="1400" dirty="0" err="1">
                          <a:effectLst/>
                          <a:latin typeface="Arial" panose="020B0604020202020204" pitchFamily="34" charset="0"/>
                          <a:ea typeface="Calibri" panose="020F0502020204030204" pitchFamily="34" charset="0"/>
                          <a:cs typeface="Arial" panose="020B0604020202020204" pitchFamily="34" charset="0"/>
                        </a:rPr>
                        <a:t>пунктуациялық</a:t>
                      </a:r>
                      <a:r>
                        <a:rPr lang="en-US" sz="1400" dirty="0">
                          <a:effectLst/>
                          <a:latin typeface="Arial" panose="020B0604020202020204" pitchFamily="34" charset="0"/>
                          <a:ea typeface="Calibri" panose="020F0502020204030204" pitchFamily="34" charset="0"/>
                          <a:cs typeface="Arial" panose="020B0604020202020204" pitchFamily="34" charset="0"/>
                        </a:rPr>
                        <a:t>, стильдік 1 қате жібереді</a:t>
                      </a:r>
                      <a:endParaRPr lang="en-US" sz="14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bl>
          </a:graphicData>
        </a:graphic>
      </p:graphicFrame>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p:cNvPicPr>
            <a:picLocks noChangeAspect="1" noChangeArrowheads="1"/>
          </p:cNvPicPr>
          <p:nvPr/>
        </p:nvPicPr>
        <p:blipFill>
          <a:blip r:embed="rId1" cstate="print">
            <a:extLst>
              <a:ext uri="{28A0092B-C50C-407E-A947-70E740481C1C}">
                <a14:useLocalDpi xmlns:a14="http://schemas.microsoft.com/office/drawing/2010/main" val="0"/>
              </a:ext>
            </a:extLst>
          </a:blip>
          <a:stretch>
            <a:fillRect/>
          </a:stretch>
        </p:blipFill>
        <p:spPr bwMode="auto">
          <a:xfrm>
            <a:off x="0" y="0"/>
            <a:ext cx="12126897" cy="585239"/>
          </a:xfrm>
          <a:prstGeom prst="rect">
            <a:avLst/>
          </a:prstGeom>
          <a:noFill/>
          <a:ln>
            <a:noFill/>
          </a:ln>
          <a:extLst>
            <a:ext uri="{909E8E84-426E-40DD-AFC4-6F175D3DCCD1}">
              <a14:hiddenFill xmlns:a14="http://schemas.microsoft.com/office/drawing/2010/main">
                <a:solidFill>
                  <a:srgbClr val="FFFFFF"/>
                </a:solidFill>
              </a14:hiddenFill>
            </a:ext>
          </a:extLst>
        </p:spPr>
      </p:pic>
      <p:sp>
        <p:nvSpPr>
          <p:cNvPr id="6" name="Тақырып 1"/>
          <p:cNvSpPr>
            <a:spLocks noGrp="1"/>
          </p:cNvSpPr>
          <p:nvPr>
            <p:ph type="title"/>
          </p:nvPr>
        </p:nvSpPr>
        <p:spPr>
          <a:xfrm>
            <a:off x="0" y="32273"/>
            <a:ext cx="12020773" cy="624579"/>
          </a:xfrm>
        </p:spPr>
        <p:txBody>
          <a:bodyPr>
            <a:normAutofit fontScale="90000"/>
          </a:bodyPr>
          <a:lstStyle/>
          <a:p>
            <a:pPr marL="228600" lvl="0" indent="-228600" algn="ctr">
              <a:spcBef>
                <a:spcPts val="1000"/>
              </a:spcBef>
            </a:pPr>
            <a:r>
              <a:rPr lang="en-US" sz="2000" b="1" dirty="0">
                <a:solidFill>
                  <a:schemeClr val="bg1"/>
                </a:solidFill>
                <a:latin typeface="Calibri" panose="020F0502020204030204" pitchFamily="34" charset="0"/>
                <a:ea typeface="+mn-ea"/>
                <a:cs typeface="Times New Roman" panose="02020603050405020304" pitchFamily="18" charset="0"/>
              </a:rPr>
              <a:t>ЕМТИХАН МАЗМҰНЫ</a:t>
            </a:r>
            <a:br>
              <a:rPr lang="en-US" sz="2000" dirty="0">
                <a:solidFill>
                  <a:schemeClr val="bg1"/>
                </a:solidFill>
                <a:latin typeface="Calibri" panose="020F0502020204030204"/>
                <a:ea typeface="+mn-ea"/>
                <a:cs typeface="+mn-cs"/>
              </a:rPr>
            </a:br>
            <a:endParaRPr lang="en-US" sz="2000" dirty="0">
              <a:solidFill>
                <a:schemeClr val="bg1"/>
              </a:solidFill>
            </a:endParaRPr>
          </a:p>
        </p:txBody>
      </p:sp>
      <p:sp>
        <p:nvSpPr>
          <p:cNvPr id="8" name="Тікбұрыш 7"/>
          <p:cNvSpPr/>
          <p:nvPr/>
        </p:nvSpPr>
        <p:spPr>
          <a:xfrm>
            <a:off x="6372006" y="501349"/>
            <a:ext cx="5063501" cy="375552"/>
          </a:xfrm>
          <a:prstGeom prst="rect">
            <a:avLst/>
          </a:prstGeom>
        </p:spPr>
        <p:txBody>
          <a:bodyPr wrap="square">
            <a:spAutoFit/>
          </a:bodyPr>
          <a:lstStyle/>
          <a:p>
            <a:pPr marL="457200" algn="just">
              <a:lnSpc>
                <a:spcPct val="107000"/>
              </a:lnSpc>
              <a:spcAft>
                <a:spcPts val="800"/>
              </a:spcAft>
            </a:pPr>
            <a:r>
              <a:rPr lang="en-US" b="1" spc="10" dirty="0">
                <a:latin typeface="Calibri" panose="020F0502020204030204" pitchFamily="34" charset="0"/>
                <a:ea typeface="Calibri" panose="020F0502020204030204" pitchFamily="34" charset="0"/>
                <a:cs typeface="Times New Roman" panose="02020603050405020304" pitchFamily="18" charset="0"/>
              </a:rPr>
              <a:t>«Қазақ тілі мен әдебиеті» пәні бойынша:</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p:txBody>
      </p:sp>
      <p:graphicFrame>
        <p:nvGraphicFramePr>
          <p:cNvPr id="10" name="Кесте 9"/>
          <p:cNvGraphicFramePr>
            <a:graphicFrameLocks noGrp="1"/>
          </p:cNvGraphicFramePr>
          <p:nvPr/>
        </p:nvGraphicFramePr>
        <p:xfrm>
          <a:off x="493923" y="876901"/>
          <a:ext cx="11204153" cy="5973071"/>
        </p:xfrm>
        <a:graphic>
          <a:graphicData uri="http://schemas.openxmlformats.org/drawingml/2006/table">
            <a:tbl>
              <a:tblPr firstRow="1" firstCol="1" bandRow="1">
                <a:tableStyleId>{5C22544A-7EE6-4342-B048-85BDC9FD1C3A}</a:tableStyleId>
              </a:tblPr>
              <a:tblGrid>
                <a:gridCol w="1115518"/>
                <a:gridCol w="2145475"/>
                <a:gridCol w="2071171"/>
                <a:gridCol w="1938969"/>
                <a:gridCol w="2071171"/>
                <a:gridCol w="1861849"/>
              </a:tblGrid>
              <a:tr h="543234">
                <a:tc>
                  <a:txBody>
                    <a:bodyPr/>
                    <a:lstStyle/>
                    <a:p>
                      <a:pPr algn="ctr" fontAlgn="base">
                        <a:lnSpc>
                          <a:spcPct val="100000"/>
                        </a:lnSpc>
                        <a:spcAft>
                          <a:spcPts val="0"/>
                        </a:spcAft>
                      </a:pPr>
                      <a:r>
                        <a:rPr lang="en-US" sz="1400" spc="10" dirty="0">
                          <a:solidFill>
                            <a:schemeClr val="tx1"/>
                          </a:solidFill>
                          <a:effectLst/>
                          <a:latin typeface="Arial" panose="020B0604020202020204" pitchFamily="34" charset="0"/>
                          <a:cs typeface="Arial" panose="020B0604020202020204" pitchFamily="34" charset="0"/>
                        </a:rPr>
                        <a:t>Бөлімше</a:t>
                      </a:r>
                      <a:endParaRPr lang="en-US" sz="14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31939" marR="31939" marT="19163" marB="1916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fontAlgn="base">
                        <a:lnSpc>
                          <a:spcPct val="100000"/>
                        </a:lnSpc>
                        <a:spcAft>
                          <a:spcPts val="0"/>
                        </a:spcAft>
                      </a:pPr>
                      <a:r>
                        <a:rPr lang="en-US" sz="1400" spc="10" dirty="0">
                          <a:solidFill>
                            <a:schemeClr val="tx1"/>
                          </a:solidFill>
                          <a:effectLst/>
                          <a:latin typeface="Arial" panose="020B0604020202020204" pitchFamily="34" charset="0"/>
                          <a:cs typeface="Arial" panose="020B0604020202020204" pitchFamily="34" charset="0"/>
                        </a:rPr>
                        <a:t>5-сынып</a:t>
                      </a:r>
                      <a:endParaRPr lang="en-US" sz="14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31939" marR="31939" marT="19163" marB="1916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fontAlgn="base">
                        <a:lnSpc>
                          <a:spcPct val="100000"/>
                        </a:lnSpc>
                        <a:spcAft>
                          <a:spcPts val="0"/>
                        </a:spcAft>
                      </a:pPr>
                      <a:r>
                        <a:rPr lang="en-US" sz="1400" spc="10" dirty="0">
                          <a:solidFill>
                            <a:schemeClr val="tx1"/>
                          </a:solidFill>
                          <a:effectLst/>
                          <a:latin typeface="Arial" panose="020B0604020202020204" pitchFamily="34" charset="0"/>
                          <a:cs typeface="Arial" panose="020B0604020202020204" pitchFamily="34" charset="0"/>
                        </a:rPr>
                        <a:t>6-сынып</a:t>
                      </a:r>
                      <a:endParaRPr lang="en-US" sz="14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31939" marR="31939" marT="19163" marB="1916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fontAlgn="base">
                        <a:lnSpc>
                          <a:spcPct val="100000"/>
                        </a:lnSpc>
                        <a:spcAft>
                          <a:spcPts val="0"/>
                        </a:spcAft>
                      </a:pPr>
                      <a:r>
                        <a:rPr lang="en-US" sz="1400" spc="10" dirty="0">
                          <a:solidFill>
                            <a:schemeClr val="tx1"/>
                          </a:solidFill>
                          <a:effectLst/>
                          <a:latin typeface="Arial" panose="020B0604020202020204" pitchFamily="34" charset="0"/>
                          <a:cs typeface="Arial" panose="020B0604020202020204" pitchFamily="34" charset="0"/>
                        </a:rPr>
                        <a:t>7-сынып</a:t>
                      </a:r>
                      <a:endParaRPr lang="en-US" sz="14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31939" marR="31939" marT="19163" marB="1916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fontAlgn="base">
                        <a:lnSpc>
                          <a:spcPct val="100000"/>
                        </a:lnSpc>
                        <a:spcAft>
                          <a:spcPts val="0"/>
                        </a:spcAft>
                      </a:pPr>
                      <a:r>
                        <a:rPr lang="en-US" sz="1400" spc="10" dirty="0">
                          <a:solidFill>
                            <a:schemeClr val="tx1"/>
                          </a:solidFill>
                          <a:effectLst/>
                          <a:latin typeface="Arial" panose="020B0604020202020204" pitchFamily="34" charset="0"/>
                          <a:cs typeface="Arial" panose="020B0604020202020204" pitchFamily="34" charset="0"/>
                        </a:rPr>
                        <a:t>8-сынып</a:t>
                      </a:r>
                      <a:endParaRPr lang="en-US" sz="14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31939" marR="31939" marT="19163" marB="1916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fontAlgn="base">
                        <a:lnSpc>
                          <a:spcPct val="100000"/>
                        </a:lnSpc>
                        <a:spcAft>
                          <a:spcPts val="0"/>
                        </a:spcAft>
                      </a:pPr>
                      <a:r>
                        <a:rPr lang="en-US" sz="1400" spc="10" dirty="0">
                          <a:solidFill>
                            <a:schemeClr val="tx1"/>
                          </a:solidFill>
                          <a:effectLst/>
                          <a:latin typeface="Arial" panose="020B0604020202020204" pitchFamily="34" charset="0"/>
                          <a:cs typeface="Arial" panose="020B0604020202020204" pitchFamily="34" charset="0"/>
                        </a:rPr>
                        <a:t>10-сынып ҚГБ, ЖМБ</a:t>
                      </a:r>
                      <a:endParaRPr lang="en-US" sz="14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r>
              <a:tr h="0">
                <a:tc gridSpan="6">
                  <a:txBody>
                    <a:bodyPr/>
                    <a:lstStyle/>
                    <a:p>
                      <a:pPr marL="0" marR="0" lvl="0" indent="0" algn="ctr" defTabSz="914400" rtl="0" eaLnBrk="1" fontAlgn="base" latinLnBrk="0" hangingPunct="1">
                        <a:lnSpc>
                          <a:spcPct val="100000"/>
                        </a:lnSpc>
                        <a:spcBef>
                          <a:spcPts val="0"/>
                        </a:spcBef>
                        <a:spcAft>
                          <a:spcPts val="0"/>
                        </a:spcAft>
                        <a:buClrTx/>
                        <a:buSzTx/>
                        <a:buFontTx/>
                        <a:buNone/>
                        <a:defRPr/>
                      </a:pPr>
                      <a:r>
                        <a:rPr kumimoji="0" lang="en-US" altLang="en-US" sz="1400" b="1" i="0" u="none" strike="noStrike" cap="none" normalizeH="0" baseline="0" dirty="0">
                          <a:ln>
                            <a:noFill/>
                          </a:ln>
                          <a:solidFill>
                            <a:srgbClr val="000000"/>
                          </a:solidFill>
                          <a:effectLst/>
                          <a:latin typeface="Arial" panose="020B0604020202020204" pitchFamily="34" charset="0"/>
                          <a:ea typeface="Times New Roman" panose="02020603050405020304" pitchFamily="18" charset="0"/>
                          <a:cs typeface="Arial" panose="020B0604020202020204" pitchFamily="34" charset="0"/>
                        </a:rPr>
                        <a:t>1) </a:t>
                      </a:r>
                      <a:r>
                        <a:rPr kumimoji="0" lang="en-US" altLang="en-US" sz="1400" b="1" i="0" u="none" strike="noStrike" cap="none" normalizeH="0" baseline="0" dirty="0" err="1">
                          <a:ln>
                            <a:noFill/>
                          </a:ln>
                          <a:solidFill>
                            <a:srgbClr val="000000"/>
                          </a:solidFill>
                          <a:effectLst/>
                          <a:latin typeface="Arial" panose="020B0604020202020204" pitchFamily="34" charset="0"/>
                          <a:ea typeface="Times New Roman" panose="02020603050405020304" pitchFamily="18" charset="0"/>
                          <a:cs typeface="Arial" panose="020B0604020202020204" pitchFamily="34" charset="0"/>
                        </a:rPr>
                        <a:t>тыңдалым</a:t>
                      </a:r>
                      <a:endParaRPr lang="en-US" sz="14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31939" marR="31939" marT="19163" marB="1916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hMerge="1">
                  <a:tcPr marL="31939" marR="31939" marT="19163" marB="1916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hMerge="1">
                  <a:tcPr marL="31939" marR="31939" marT="19163" marB="1916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hMerge="1">
                  <a:tcPr marL="31939" marR="31939" marT="19163" marB="1916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hMerge="1">
                  <a:tcPr marL="31939" marR="31939" marT="19163" marB="1916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hMerge="1">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r>
              <a:tr h="1807151">
                <a:tc>
                  <a:txBody>
                    <a:bodyPr/>
                    <a:lstStyle/>
                    <a:p>
                      <a:pPr algn="just" fontAlgn="base">
                        <a:lnSpc>
                          <a:spcPct val="100000"/>
                        </a:lnSpc>
                        <a:spcAft>
                          <a:spcPts val="0"/>
                        </a:spcAft>
                      </a:pPr>
                      <a:r>
                        <a:rPr lang="en-US" sz="1400" spc="10" dirty="0">
                          <a:solidFill>
                            <a:srgbClr val="000000"/>
                          </a:solidFill>
                          <a:effectLst/>
                          <a:latin typeface="Arial" panose="020B0604020202020204" pitchFamily="34" charset="0"/>
                          <a:ea typeface="Calibri" panose="020F0502020204030204" pitchFamily="34" charset="0"/>
                          <a:cs typeface="Arial" panose="020B0604020202020204" pitchFamily="34" charset="0"/>
                        </a:rPr>
                        <a:t>6. </a:t>
                      </a:r>
                      <a:r>
                        <a:rPr lang="en-US" sz="1400" spc="10"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Тыңдалым</a:t>
                      </a:r>
                      <a:br>
                        <a:rPr lang="en-US" sz="1400" spc="10" dirty="0">
                          <a:solidFill>
                            <a:srgbClr val="000000"/>
                          </a:solidFill>
                          <a:effectLst/>
                          <a:latin typeface="Arial" panose="020B0604020202020204" pitchFamily="34" charset="0"/>
                          <a:ea typeface="Calibri" panose="020F0502020204030204" pitchFamily="34" charset="0"/>
                          <a:cs typeface="Arial" panose="020B0604020202020204" pitchFamily="34" charset="0"/>
                        </a:rPr>
                      </a:br>
                      <a:r>
                        <a:rPr lang="en-US" sz="1400" spc="10" dirty="0">
                          <a:solidFill>
                            <a:srgbClr val="000000"/>
                          </a:solidFill>
                          <a:effectLst/>
                          <a:latin typeface="Arial" panose="020B0604020202020204" pitchFamily="34" charset="0"/>
                          <a:ea typeface="Calibri" panose="020F0502020204030204" pitchFamily="34" charset="0"/>
                          <a:cs typeface="Arial" panose="020B0604020202020204" pitchFamily="34" charset="0"/>
                        </a:rPr>
                        <a:t>материал</a:t>
                      </a:r>
                      <a:endParaRPr lang="en-US" sz="1400" spc="10" dirty="0">
                        <a:solidFill>
                          <a:srgbClr val="000000"/>
                        </a:solidFill>
                        <a:effectLst/>
                        <a:latin typeface="Arial" panose="020B0604020202020204" pitchFamily="34" charset="0"/>
                        <a:ea typeface="Calibri" panose="020F0502020204030204" pitchFamily="34" charset="0"/>
                        <a:cs typeface="Arial" panose="020B0604020202020204" pitchFamily="34" charset="0"/>
                      </a:endParaRPr>
                    </a:p>
                    <a:p>
                      <a:pPr algn="just" fontAlgn="base">
                        <a:lnSpc>
                          <a:spcPct val="100000"/>
                        </a:lnSpc>
                        <a:spcAft>
                          <a:spcPts val="0"/>
                        </a:spcAft>
                      </a:pPr>
                      <a:r>
                        <a:rPr lang="en-US" sz="1400" spc="10" dirty="0">
                          <a:solidFill>
                            <a:srgbClr val="000000"/>
                          </a:solidFill>
                          <a:effectLst/>
                          <a:latin typeface="Arial" panose="020B0604020202020204" pitchFamily="34" charset="0"/>
                          <a:ea typeface="Calibri" panose="020F0502020204030204" pitchFamily="34" charset="0"/>
                          <a:cs typeface="Arial" panose="020B0604020202020204" pitchFamily="34" charset="0"/>
                        </a:rPr>
                        <a:t>дары бойынша жауап беру</a:t>
                      </a:r>
                      <a:endParaRPr lang="en-US" sz="1400" dirty="0">
                        <a:effectLst/>
                        <a:latin typeface="Arial" panose="020B0604020202020204" pitchFamily="34" charset="0"/>
                        <a:ea typeface="Calibri" panose="020F0502020204030204" pitchFamily="34" charset="0"/>
                        <a:cs typeface="Arial" panose="020B0604020202020204" pitchFamily="34" charset="0"/>
                      </a:endParaRPr>
                    </a:p>
                  </a:txBody>
                  <a:tcPr marL="47625" marR="47625" marT="28575" marB="2857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just" defTabSz="711200" fontAlgn="base">
                        <a:lnSpc>
                          <a:spcPct val="100000"/>
                        </a:lnSpc>
                        <a:spcAft>
                          <a:spcPts val="0"/>
                        </a:spcAft>
                      </a:pPr>
                      <a:r>
                        <a:rPr lang="en-US" sz="1400" spc="10" dirty="0">
                          <a:solidFill>
                            <a:srgbClr val="000000"/>
                          </a:solidFill>
                          <a:effectLst/>
                          <a:latin typeface="Arial" panose="020B0604020202020204" pitchFamily="34" charset="0"/>
                          <a:ea typeface="Calibri" panose="020F0502020204030204" pitchFamily="34" charset="0"/>
                          <a:cs typeface="Arial" panose="020B0604020202020204" pitchFamily="34" charset="0"/>
                        </a:rPr>
                        <a:t>5.1.6.1 </a:t>
                      </a:r>
                      <a:r>
                        <a:rPr lang="en-US" sz="1400" spc="10"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тыңдалым</a:t>
                      </a:r>
                      <a:r>
                        <a:rPr lang="en-US" sz="1400" spc="10" dirty="0">
                          <a:solidFill>
                            <a:srgbClr val="000000"/>
                          </a:solidFill>
                          <a:effectLst/>
                          <a:latin typeface="Arial" panose="020B0604020202020204" pitchFamily="34" charset="0"/>
                          <a:ea typeface="Calibri" panose="020F0502020204030204" pitchFamily="34" charset="0"/>
                          <a:cs typeface="Arial" panose="020B0604020202020204" pitchFamily="34" charset="0"/>
                        </a:rPr>
                        <a:t> материалдарының мазмұны негізінде сұрақтарға жауап беру</a:t>
                      </a:r>
                      <a:endParaRPr lang="en-US" sz="1400" dirty="0">
                        <a:effectLst/>
                        <a:latin typeface="Arial" panose="020B0604020202020204" pitchFamily="34" charset="0"/>
                        <a:ea typeface="Calibri" panose="020F0502020204030204" pitchFamily="34" charset="0"/>
                        <a:cs typeface="Arial" panose="020B0604020202020204" pitchFamily="34" charset="0"/>
                      </a:endParaRPr>
                    </a:p>
                  </a:txBody>
                  <a:tcPr marL="47625" marR="47625" marT="28575" marB="2857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fontAlgn="base">
                        <a:lnSpc>
                          <a:spcPct val="100000"/>
                        </a:lnSpc>
                        <a:spcAft>
                          <a:spcPts val="0"/>
                        </a:spcAft>
                      </a:pPr>
                      <a:r>
                        <a:rPr lang="en-US" sz="1400" spc="10" dirty="0">
                          <a:solidFill>
                            <a:srgbClr val="000000"/>
                          </a:solidFill>
                          <a:effectLst/>
                          <a:latin typeface="Arial" panose="020B0604020202020204" pitchFamily="34" charset="0"/>
                          <a:ea typeface="Calibri" panose="020F0502020204030204" pitchFamily="34" charset="0"/>
                          <a:cs typeface="Arial" panose="020B0604020202020204" pitchFamily="34" charset="0"/>
                        </a:rPr>
                        <a:t>6.1.6.1 </a:t>
                      </a:r>
                      <a:r>
                        <a:rPr lang="en-US" sz="1400" spc="10"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тыңдалым</a:t>
                      </a:r>
                      <a:r>
                        <a:rPr lang="en-US" sz="1400" spc="10" dirty="0">
                          <a:solidFill>
                            <a:srgbClr val="000000"/>
                          </a:solidFill>
                          <a:effectLst/>
                          <a:latin typeface="Arial" panose="020B0604020202020204" pitchFamily="34" charset="0"/>
                          <a:ea typeface="Calibri" panose="020F0502020204030204" pitchFamily="34" charset="0"/>
                          <a:cs typeface="Arial" panose="020B0604020202020204" pitchFamily="34" charset="0"/>
                        </a:rPr>
                        <a:t> материалдарының мазмұны негізінде шынайы өмірмен байланыстырып жауап беру</a:t>
                      </a:r>
                      <a:endParaRPr lang="en-US" sz="1400" dirty="0">
                        <a:effectLst/>
                        <a:latin typeface="Arial" panose="020B0604020202020204" pitchFamily="34" charset="0"/>
                        <a:ea typeface="Calibri" panose="020F0502020204030204" pitchFamily="34" charset="0"/>
                        <a:cs typeface="Arial" panose="020B0604020202020204" pitchFamily="34" charset="0"/>
                      </a:endParaRPr>
                    </a:p>
                  </a:txBody>
                  <a:tcPr marL="47625" marR="47625" marT="28575" marB="2857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fontAlgn="base">
                        <a:lnSpc>
                          <a:spcPct val="100000"/>
                        </a:lnSpc>
                        <a:spcAft>
                          <a:spcPts val="0"/>
                        </a:spcAft>
                      </a:pPr>
                      <a:r>
                        <a:rPr lang="en-US" sz="1400" spc="10" dirty="0">
                          <a:solidFill>
                            <a:srgbClr val="000000"/>
                          </a:solidFill>
                          <a:effectLst/>
                          <a:latin typeface="Arial" panose="020B0604020202020204" pitchFamily="34" charset="0"/>
                          <a:ea typeface="Calibri" panose="020F0502020204030204" pitchFamily="34" charset="0"/>
                          <a:cs typeface="Arial" panose="020B0604020202020204" pitchFamily="34" charset="0"/>
                        </a:rPr>
                        <a:t>7.1.6.1 </a:t>
                      </a:r>
                      <a:r>
                        <a:rPr lang="en-US" sz="1400" spc="10"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тыңдалым</a:t>
                      </a:r>
                      <a:r>
                        <a:rPr lang="en-US" sz="1400" spc="10" dirty="0">
                          <a:solidFill>
                            <a:srgbClr val="000000"/>
                          </a:solidFill>
                          <a:effectLst/>
                          <a:latin typeface="Arial" panose="020B0604020202020204" pitchFamily="34" charset="0"/>
                          <a:ea typeface="Calibri" panose="020F0502020204030204" pitchFamily="34" charset="0"/>
                          <a:cs typeface="Arial" panose="020B0604020202020204" pitchFamily="34" charset="0"/>
                        </a:rPr>
                        <a:t> материалдарының мазмұны негізінде өз пікірін өзгелердің пікірімен салыстыра отырып жауап беру</a:t>
                      </a:r>
                      <a:endParaRPr lang="en-US" sz="1400" dirty="0">
                        <a:effectLst/>
                        <a:latin typeface="Arial" panose="020B0604020202020204" pitchFamily="34" charset="0"/>
                        <a:ea typeface="Calibri" panose="020F0502020204030204" pitchFamily="34" charset="0"/>
                        <a:cs typeface="Arial" panose="020B0604020202020204" pitchFamily="34" charset="0"/>
                      </a:endParaRPr>
                    </a:p>
                  </a:txBody>
                  <a:tcPr marL="47625" marR="47625" marT="28575" marB="2857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fontAlgn="base">
                        <a:lnSpc>
                          <a:spcPct val="100000"/>
                        </a:lnSpc>
                        <a:spcAft>
                          <a:spcPts val="0"/>
                        </a:spcAft>
                      </a:pPr>
                      <a:r>
                        <a:rPr lang="en-US" sz="1400" spc="10" dirty="0">
                          <a:solidFill>
                            <a:srgbClr val="000000"/>
                          </a:solidFill>
                          <a:effectLst/>
                          <a:latin typeface="Arial" panose="020B0604020202020204" pitchFamily="34" charset="0"/>
                          <a:ea typeface="Calibri" panose="020F0502020204030204" pitchFamily="34" charset="0"/>
                          <a:cs typeface="Arial" panose="020B0604020202020204" pitchFamily="34" charset="0"/>
                        </a:rPr>
                        <a:t>8.1.6.1 </a:t>
                      </a:r>
                      <a:r>
                        <a:rPr lang="en-US" sz="1400" spc="10"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тыңдалым</a:t>
                      </a:r>
                      <a:r>
                        <a:rPr lang="en-US" sz="1400" spc="10" dirty="0">
                          <a:solidFill>
                            <a:srgbClr val="000000"/>
                          </a:solidFill>
                          <a:effectLst/>
                          <a:latin typeface="Arial" panose="020B0604020202020204" pitchFamily="34" charset="0"/>
                          <a:ea typeface="Calibri" panose="020F0502020204030204" pitchFamily="34" charset="0"/>
                          <a:cs typeface="Arial" panose="020B0604020202020204" pitchFamily="34" charset="0"/>
                        </a:rPr>
                        <a:t> материалдарының мазмұны негізінде деректерді келтіре отырып, дәлелді жауап беру</a:t>
                      </a:r>
                      <a:endParaRPr lang="en-US" sz="1400" dirty="0">
                        <a:effectLst/>
                        <a:latin typeface="Arial" panose="020B0604020202020204" pitchFamily="34" charset="0"/>
                        <a:ea typeface="Calibri" panose="020F0502020204030204" pitchFamily="34" charset="0"/>
                        <a:cs typeface="Arial" panose="020B060402020202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fontAlgn="base">
                        <a:lnSpc>
                          <a:spcPct val="100000"/>
                        </a:lnSpc>
                        <a:spcAft>
                          <a:spcPts val="0"/>
                        </a:spcAft>
                      </a:pPr>
                      <a:r>
                        <a:rPr lang="en-US" sz="1400" dirty="0">
                          <a:effectLst/>
                          <a:latin typeface="Arial" panose="020B0604020202020204" pitchFamily="34" charset="0"/>
                          <a:ea typeface="Calibri" panose="020F0502020204030204" pitchFamily="34" charset="0"/>
                          <a:cs typeface="Arial" panose="020B0604020202020204" pitchFamily="34" charset="0"/>
                        </a:rPr>
                        <a:t>10.1.6.1 көтерілген мәселе бойынша әртүрлі дереккөздерден алынған мәтіндерді тыңдау және салыстыру, өз көзқарасын аргументтер негізінде дәлелдеу</a:t>
                      </a:r>
                      <a:endParaRPr lang="en-US" sz="1400" dirty="0">
                        <a:effectLst/>
                        <a:latin typeface="Arial" panose="020B0604020202020204" pitchFamily="34" charset="0"/>
                        <a:ea typeface="Calibri" panose="020F0502020204030204" pitchFamily="34" charset="0"/>
                        <a:cs typeface="Arial" panose="020B0604020202020204" pitchFamily="34" charset="0"/>
                      </a:endParaRPr>
                    </a:p>
                  </a:txBody>
                  <a:tcPr marL="47625" marR="47625" marT="28575" marB="2857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317543">
                <a:tc gridSpan="6">
                  <a:txBody>
                    <a:bodyPr/>
                    <a:lstStyle/>
                    <a:p>
                      <a:pPr algn="ctr" fontAlgn="base">
                        <a:lnSpc>
                          <a:spcPct val="100000"/>
                        </a:lnSpc>
                        <a:spcAft>
                          <a:spcPts val="0"/>
                        </a:spcAft>
                      </a:pPr>
                      <a:r>
                        <a:rPr lang="en-US" sz="1400" dirty="0">
                          <a:solidFill>
                            <a:schemeClr val="tx1"/>
                          </a:solidFill>
                          <a:effectLst/>
                          <a:latin typeface="Arial" panose="020B0604020202020204" pitchFamily="34" charset="0"/>
                          <a:ea typeface="Calibri" panose="020F0502020204030204" pitchFamily="34" charset="0"/>
                          <a:cs typeface="Arial" panose="020B0604020202020204" pitchFamily="34" charset="0"/>
                        </a:rPr>
                        <a:t>2) </a:t>
                      </a:r>
                      <a:r>
                        <a:rPr lang="en-US" sz="1400" dirty="0" err="1">
                          <a:solidFill>
                            <a:schemeClr val="tx1"/>
                          </a:solidFill>
                          <a:effectLst/>
                          <a:latin typeface="Arial" panose="020B0604020202020204" pitchFamily="34" charset="0"/>
                          <a:ea typeface="Calibri" panose="020F0502020204030204" pitchFamily="34" charset="0"/>
                          <a:cs typeface="Arial" panose="020B0604020202020204" pitchFamily="34" charset="0"/>
                        </a:rPr>
                        <a:t>айтылым</a:t>
                      </a:r>
                      <a:endParaRPr lang="en-US" sz="14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31939" marR="31939" marT="19163" marB="1916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hMerge="1">
                  <a:tcPr marL="31939" marR="31939" marT="19163" marB="1916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cPr marL="31939" marR="31939" marT="19163" marB="1916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cPr marL="31939" marR="31939" marT="19163" marB="1916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cPr marL="31939" marR="31939" marT="19163" marB="1916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1665971">
                <a:tc>
                  <a:txBody>
                    <a:bodyPr/>
                    <a:lstStyle/>
                    <a:p>
                      <a:pPr algn="just" fontAlgn="base">
                        <a:lnSpc>
                          <a:spcPct val="107000"/>
                        </a:lnSpc>
                        <a:spcAft>
                          <a:spcPts val="800"/>
                        </a:spcAft>
                      </a:pPr>
                      <a:r>
                        <a:rPr lang="en-US" sz="1400" spc="10">
                          <a:solidFill>
                            <a:srgbClr val="000000"/>
                          </a:solidFill>
                          <a:effectLst/>
                          <a:latin typeface="Arial" panose="020B0604020202020204" pitchFamily="34" charset="0"/>
                          <a:ea typeface="Calibri" panose="020F0502020204030204" pitchFamily="34" charset="0"/>
                          <a:cs typeface="Arial" panose="020B0604020202020204" pitchFamily="34" charset="0"/>
                        </a:rPr>
                        <a:t>5. Сенімді және еркін жауап беру</a:t>
                      </a:r>
                      <a:endParaRPr lang="en-US" sz="1400">
                        <a:effectLst/>
                        <a:latin typeface="Arial" panose="020B0604020202020204" pitchFamily="34" charset="0"/>
                        <a:ea typeface="Calibri" panose="020F0502020204030204" pitchFamily="34" charset="0"/>
                        <a:cs typeface="Arial" panose="020B0604020202020204" pitchFamily="34" charset="0"/>
                      </a:endParaRPr>
                    </a:p>
                  </a:txBody>
                  <a:tcPr marL="47625" marR="47625" marT="28575" marB="2857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l" defTabSz="182880" fontAlgn="base">
                        <a:lnSpc>
                          <a:spcPct val="107000"/>
                        </a:lnSpc>
                        <a:spcAft>
                          <a:spcPts val="800"/>
                        </a:spcAft>
                        <a:tabLst>
                          <a:tab pos="1257300" algn="l"/>
                        </a:tabLst>
                      </a:pPr>
                      <a:r>
                        <a:rPr lang="en-US" sz="1400" spc="10" dirty="0">
                          <a:solidFill>
                            <a:srgbClr val="000000"/>
                          </a:solidFill>
                          <a:effectLst/>
                          <a:latin typeface="Arial" panose="020B0604020202020204" pitchFamily="34" charset="0"/>
                          <a:ea typeface="Calibri" panose="020F0502020204030204" pitchFamily="34" charset="0"/>
                          <a:cs typeface="Arial" panose="020B0604020202020204" pitchFamily="34" charset="0"/>
                        </a:rPr>
                        <a:t>5.2.5.1</a:t>
                      </a:r>
                      <a:br>
                        <a:rPr lang="en-US" sz="1400" spc="10" dirty="0">
                          <a:solidFill>
                            <a:srgbClr val="000000"/>
                          </a:solidFill>
                          <a:effectLst/>
                          <a:latin typeface="Arial" panose="020B0604020202020204" pitchFamily="34" charset="0"/>
                          <a:ea typeface="Calibri" panose="020F0502020204030204" pitchFamily="34" charset="0"/>
                          <a:cs typeface="Arial" panose="020B0604020202020204" pitchFamily="34" charset="0"/>
                        </a:rPr>
                      </a:br>
                      <a:r>
                        <a:rPr lang="en-US" sz="1400" spc="10" dirty="0">
                          <a:solidFill>
                            <a:srgbClr val="000000"/>
                          </a:solidFill>
                          <a:effectLst/>
                          <a:latin typeface="Arial" panose="020B0604020202020204" pitchFamily="34" charset="0"/>
                          <a:ea typeface="Calibri" panose="020F0502020204030204" pitchFamily="34" charset="0"/>
                          <a:cs typeface="Arial" panose="020B0604020202020204" pitchFamily="34" charset="0"/>
                        </a:rPr>
                        <a:t>берілген сұрақты дұрыс түсініп, лайықты жауап беру, шағын диалогке қатысу</a:t>
                      </a:r>
                      <a:endParaRPr lang="en-US" sz="1400" dirty="0">
                        <a:effectLst/>
                        <a:latin typeface="Arial" panose="020B0604020202020204" pitchFamily="34" charset="0"/>
                        <a:ea typeface="Calibri" panose="020F0502020204030204" pitchFamily="34" charset="0"/>
                        <a:cs typeface="Arial" panose="020B0604020202020204" pitchFamily="34" charset="0"/>
                      </a:endParaRPr>
                    </a:p>
                  </a:txBody>
                  <a:tcPr marL="47625" marR="47625" marT="28575" marB="2857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fontAlgn="base">
                        <a:lnSpc>
                          <a:spcPct val="107000"/>
                        </a:lnSpc>
                        <a:spcAft>
                          <a:spcPts val="800"/>
                        </a:spcAft>
                      </a:pPr>
                      <a:r>
                        <a:rPr lang="en-US" sz="1400" spc="10">
                          <a:solidFill>
                            <a:srgbClr val="000000"/>
                          </a:solidFill>
                          <a:effectLst/>
                          <a:latin typeface="Arial" panose="020B0604020202020204" pitchFamily="34" charset="0"/>
                          <a:ea typeface="Calibri" panose="020F0502020204030204" pitchFamily="34" charset="0"/>
                          <a:cs typeface="Arial" panose="020B0604020202020204" pitchFamily="34" charset="0"/>
                        </a:rPr>
                        <a:t>6.2.5.1 коммуникативтік жағдаят бойынша диалогке қатысушылар өзара түсінісіп, ойларын толықтырып отыру</a:t>
                      </a:r>
                      <a:endParaRPr lang="en-US" sz="1400">
                        <a:effectLst/>
                        <a:latin typeface="Arial" panose="020B0604020202020204" pitchFamily="34" charset="0"/>
                        <a:ea typeface="Calibri" panose="020F0502020204030204" pitchFamily="34" charset="0"/>
                        <a:cs typeface="Arial" panose="020B0604020202020204" pitchFamily="34" charset="0"/>
                      </a:endParaRPr>
                    </a:p>
                  </a:txBody>
                  <a:tcPr marL="47625" marR="47625" marT="28575" marB="2857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base">
                        <a:lnSpc>
                          <a:spcPct val="107000"/>
                        </a:lnSpc>
                        <a:spcAft>
                          <a:spcPts val="800"/>
                        </a:spcAft>
                      </a:pPr>
                      <a:r>
                        <a:rPr lang="en-US" sz="1400" spc="10" dirty="0">
                          <a:solidFill>
                            <a:srgbClr val="000000"/>
                          </a:solidFill>
                          <a:effectLst/>
                          <a:latin typeface="Arial" panose="020B0604020202020204" pitchFamily="34" charset="0"/>
                          <a:ea typeface="Calibri" panose="020F0502020204030204" pitchFamily="34" charset="0"/>
                          <a:cs typeface="Arial" panose="020B0604020202020204" pitchFamily="34" charset="0"/>
                        </a:rPr>
                        <a:t>7.2.5.1</a:t>
                      </a:r>
                      <a:br>
                        <a:rPr lang="en-US" sz="1400" spc="10" dirty="0">
                          <a:solidFill>
                            <a:srgbClr val="000000"/>
                          </a:solidFill>
                          <a:effectLst/>
                          <a:latin typeface="Arial" panose="020B0604020202020204" pitchFamily="34" charset="0"/>
                          <a:ea typeface="Calibri" panose="020F0502020204030204" pitchFamily="34" charset="0"/>
                          <a:cs typeface="Arial" panose="020B0604020202020204" pitchFamily="34" charset="0"/>
                        </a:rPr>
                      </a:br>
                      <a:r>
                        <a:rPr lang="en-US" sz="1400" spc="10" dirty="0">
                          <a:solidFill>
                            <a:srgbClr val="000000"/>
                          </a:solidFill>
                          <a:effectLst/>
                          <a:latin typeface="Arial" panose="020B0604020202020204" pitchFamily="34" charset="0"/>
                          <a:ea typeface="Calibri" panose="020F0502020204030204" pitchFamily="34" charset="0"/>
                          <a:cs typeface="Arial" panose="020B0604020202020204" pitchFamily="34" charset="0"/>
                        </a:rPr>
                        <a:t>диалогке қатысушылар коммуникативтік жағдаяттың талаптарына сай «сөйлеуші →тыңдаушы» позицияларын еркін ауыстыру</a:t>
                      </a:r>
                      <a:endParaRPr lang="en-US" sz="1400" dirty="0">
                        <a:effectLst/>
                        <a:latin typeface="Arial" panose="020B0604020202020204" pitchFamily="34" charset="0"/>
                        <a:ea typeface="Calibri" panose="020F0502020204030204" pitchFamily="34" charset="0"/>
                        <a:cs typeface="Arial" panose="020B0604020202020204" pitchFamily="34" charset="0"/>
                      </a:endParaRPr>
                    </a:p>
                  </a:txBody>
                  <a:tcPr marL="47625" marR="47625" marT="28575" marB="2857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fontAlgn="base">
                        <a:lnSpc>
                          <a:spcPct val="107000"/>
                        </a:lnSpc>
                        <a:spcAft>
                          <a:spcPts val="800"/>
                        </a:spcAft>
                      </a:pPr>
                      <a:r>
                        <a:rPr lang="en-US" sz="1400" spc="10" dirty="0">
                          <a:solidFill>
                            <a:srgbClr val="000000"/>
                          </a:solidFill>
                          <a:effectLst/>
                          <a:latin typeface="Arial" panose="020B0604020202020204" pitchFamily="34" charset="0"/>
                          <a:ea typeface="Calibri" panose="020F0502020204030204" pitchFamily="34" charset="0"/>
                          <a:cs typeface="Arial" panose="020B0604020202020204" pitchFamily="34" charset="0"/>
                        </a:rPr>
                        <a:t>8.2.5.1 </a:t>
                      </a:r>
                      <a:endParaRPr lang="en-US" sz="1400" spc="10" dirty="0">
                        <a:solidFill>
                          <a:srgbClr val="000000"/>
                        </a:solidFill>
                        <a:effectLst/>
                        <a:latin typeface="Arial" panose="020B0604020202020204" pitchFamily="34" charset="0"/>
                        <a:ea typeface="Calibri" panose="020F0502020204030204" pitchFamily="34" charset="0"/>
                        <a:cs typeface="Arial" panose="020B0604020202020204" pitchFamily="34" charset="0"/>
                      </a:endParaRPr>
                    </a:p>
                    <a:p>
                      <a:pPr algn="just" fontAlgn="base">
                        <a:lnSpc>
                          <a:spcPct val="107000"/>
                        </a:lnSpc>
                        <a:spcAft>
                          <a:spcPts val="800"/>
                        </a:spcAft>
                      </a:pPr>
                      <a:r>
                        <a:rPr lang="en-US" sz="1400" spc="10" dirty="0">
                          <a:solidFill>
                            <a:srgbClr val="000000"/>
                          </a:solidFill>
                          <a:effectLst/>
                          <a:latin typeface="Arial" panose="020B0604020202020204" pitchFamily="34" charset="0"/>
                          <a:ea typeface="Calibri" panose="020F0502020204030204" pitchFamily="34" charset="0"/>
                          <a:cs typeface="Arial" panose="020B0604020202020204" pitchFamily="34" charset="0"/>
                        </a:rPr>
                        <a:t>пікірталасқа қатысушылар берілген тақырып бойынша өз пікірлерін сенімді дәлелдеу және қойылған сұрақтарға еркін жауап беру</a:t>
                      </a:r>
                      <a:endParaRPr lang="en-US" sz="1400" dirty="0">
                        <a:effectLst/>
                        <a:latin typeface="Arial" panose="020B0604020202020204" pitchFamily="34" charset="0"/>
                        <a:ea typeface="Calibri" panose="020F0502020204030204" pitchFamily="34" charset="0"/>
                        <a:cs typeface="Arial" panose="020B060402020202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fontAlgn="base">
                        <a:lnSpc>
                          <a:spcPct val="107000"/>
                        </a:lnSpc>
                        <a:spcAft>
                          <a:spcPts val="800"/>
                        </a:spcAft>
                      </a:pPr>
                      <a:r>
                        <a:rPr lang="en-US" sz="1400" dirty="0">
                          <a:effectLst/>
                          <a:latin typeface="Arial" panose="020B0604020202020204" pitchFamily="34" charset="0"/>
                          <a:ea typeface="Calibri" panose="020F0502020204030204" pitchFamily="34" charset="0"/>
                          <a:cs typeface="Arial" panose="020B0604020202020204" pitchFamily="34" charset="0"/>
                        </a:rPr>
                        <a:t>10.2.1.1 </a:t>
                      </a:r>
                      <a:endParaRPr lang="en-US" sz="1400" dirty="0">
                        <a:effectLst/>
                        <a:latin typeface="Arial" panose="020B0604020202020204" pitchFamily="34" charset="0"/>
                        <a:ea typeface="Calibri" panose="020F0502020204030204" pitchFamily="34" charset="0"/>
                        <a:cs typeface="Arial" panose="020B0604020202020204" pitchFamily="34" charset="0"/>
                      </a:endParaRPr>
                    </a:p>
                    <a:p>
                      <a:pPr algn="just" fontAlgn="base">
                        <a:lnSpc>
                          <a:spcPct val="107000"/>
                        </a:lnSpc>
                        <a:spcAft>
                          <a:spcPts val="800"/>
                        </a:spcAft>
                      </a:pPr>
                      <a:r>
                        <a:rPr lang="en-US" sz="1400" dirty="0">
                          <a:effectLst/>
                          <a:latin typeface="Arial" panose="020B0604020202020204" pitchFamily="34" charset="0"/>
                          <a:ea typeface="Calibri" panose="020F0502020204030204" pitchFamily="34" charset="0"/>
                          <a:cs typeface="Arial" panose="020B0604020202020204" pitchFamily="34" charset="0"/>
                        </a:rPr>
                        <a:t>ғылыми-көпшілік және публицистикалық стильдегі мәтіндерден күрделі сөздердің жасалу жолын анықтау, ауызша мәтін құрауда орынды қолдану</a:t>
                      </a:r>
                      <a:endParaRPr lang="en-US" sz="1400" dirty="0">
                        <a:effectLst/>
                        <a:latin typeface="Arial" panose="020B0604020202020204" pitchFamily="34" charset="0"/>
                        <a:ea typeface="Calibri" panose="020F0502020204030204" pitchFamily="34" charset="0"/>
                        <a:cs typeface="Arial" panose="020B0604020202020204" pitchFamily="34" charset="0"/>
                      </a:endParaRPr>
                    </a:p>
                  </a:txBody>
                  <a:tcPr marL="47625" marR="47625" marT="28575" marB="2857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bl>
          </a:graphicData>
        </a:graphic>
      </p:graphicFrame>
    </p:spTree>
  </p:cSld>
  <p:clrMapOvr>
    <a:masterClrMapping/>
  </p:clrMapOvr>
  <p:timing>
    <p:tnLst>
      <p:par>
        <p:cTn id="1" dur="indefinite" restart="never" nodeType="tmRoot"/>
      </p:par>
    </p:tnLst>
  </p:timing>
</p:sld>
</file>

<file path=ppt/theme/theme1.xml><?xml version="1.0" encoding="utf-8"?>
<a:theme xmlns:a="http://schemas.openxmlformats.org/drawingml/2006/main" name="Office тақырыбы">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Стандартная">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тақырыбы">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19519</Words>
  <Application>WPS Presentation</Application>
  <PresentationFormat>Произвольный</PresentationFormat>
  <Paragraphs>920</Paragraphs>
  <Slides>21</Slides>
  <Notes>1</Notes>
  <HiddenSlides>0</HiddenSlides>
  <MMClips>0</MMClips>
  <ScaleCrop>false</ScaleCrop>
  <HeadingPairs>
    <vt:vector size="6" baseType="variant">
      <vt:variant>
        <vt:lpstr>已用的字体</vt:lpstr>
      </vt:variant>
      <vt:variant>
        <vt:i4>10</vt:i4>
      </vt:variant>
      <vt:variant>
        <vt:lpstr>主题</vt:lpstr>
      </vt:variant>
      <vt:variant>
        <vt:i4>2</vt:i4>
      </vt:variant>
      <vt:variant>
        <vt:lpstr>幻灯片标题</vt:lpstr>
      </vt:variant>
      <vt:variant>
        <vt:i4>21</vt:i4>
      </vt:variant>
    </vt:vector>
  </HeadingPairs>
  <TitlesOfParts>
    <vt:vector size="33" baseType="lpstr">
      <vt:lpstr>Arial</vt:lpstr>
      <vt:lpstr>SimSun</vt:lpstr>
      <vt:lpstr>Wingdings</vt:lpstr>
      <vt:lpstr>Arial</vt:lpstr>
      <vt:lpstr>Times New Roman</vt:lpstr>
      <vt:lpstr>Calibri</vt:lpstr>
      <vt:lpstr>Calibri</vt:lpstr>
      <vt:lpstr>Microsoft YaHei</vt:lpstr>
      <vt:lpstr>Arial Unicode MS</vt:lpstr>
      <vt:lpstr>Calibri Light</vt:lpstr>
      <vt:lpstr>Office тақырыбы</vt:lpstr>
      <vt:lpstr>Тема Office</vt:lpstr>
      <vt:lpstr>PowerPoint 演示文稿</vt:lpstr>
      <vt:lpstr>ЕМТИХАННЫҢ  МАҚСАТ-МІНДЕТТЕРІ</vt:lpstr>
      <vt:lpstr>ЕМТИХАН ӨТКІЗУ ТАЛАБЫ  </vt:lpstr>
      <vt:lpstr>ЕМТИХАН ТАПСЫРМАЛАРЫНЫҢ МАЗМҰНЫ </vt:lpstr>
      <vt:lpstr>ЕМТИХАН МАЗМҰНЫ </vt:lpstr>
      <vt:lpstr>ЕМТИХАН МАЗМҰНЫ </vt:lpstr>
      <vt:lpstr>ЕМТИХАН МАЗМҰНЫ </vt:lpstr>
      <vt:lpstr>  «ҚАЗАҚ ТІЛІ» ОҚУ ПӘНІ БОЙЫНША РУБРИКА   </vt:lpstr>
      <vt:lpstr>ЕМТИХАН МАЗМҰНЫ </vt:lpstr>
      <vt:lpstr>ЕМТИХАН МАЗМҰНЫ </vt:lpstr>
      <vt:lpstr>ЕМТИХАН МАЗМҰНЫ </vt:lpstr>
      <vt:lpstr>  «ҚАЗАҚ ТІЛІ МЕН ӘДЕБИЕТІ» ОҚУ ПӘНІ БОЙЫНША РУБРИКА   </vt:lpstr>
      <vt:lpstr>      «ҚАЗАҚ ТІЛІ», «ҚАЗАҚ ТІЛІ МЕН ӘДЕБИЕТІ» ОҚУ ПӘНІ БОЙЫНША ЕМТИХАН   6. Емтихан өткізуді ұйымдастыру мәселелері  «Қазақ тілі», «Қазақ тілі мен әдебиеті» пәндері бойынша білім алушының оқу үлгерімін бақылауға берілген  мәтін саны, эссе тақырыптарының саны – 4.                                                                                                 Сөз саны кесте бойынша көрсетілген  </vt:lpstr>
      <vt:lpstr>  АРАЛЫҚ АТТЕСТАТТАУ ТАПСЫРМАЛАРЫНЫҢ ҮЛГІЛЕРІ   </vt:lpstr>
      <vt:lpstr>БАҒАЛАУ КРИТЕРИЙЛЕРІ </vt:lpstr>
      <vt:lpstr>  АРАЛЫҚ АТТЕСТАТТАУ ТАПСЫРМАЛАРЫНЫҢ ҮЛГІЛЕРІ   </vt:lpstr>
      <vt:lpstr>БАҒАЛАУ КРИТЕРИЙЛЕРІ </vt:lpstr>
      <vt:lpstr>     БІЛІМДІ ТЕКСЕРУ ТАПСЫРМАЛАРЫ БОЙЫНША ОРЫНДАЛҒАН  ЖҰМЫСТЫ БАҒАЛАУ    Бес балдықты 30-балдыққа ауыстыру шкаласы                                                                                                                                          (оқыту қазақ тілінде)  </vt:lpstr>
      <vt:lpstr>     БІЛІМДІ ТЕКСЕРУ ТАПСЫРМАЛАРЫ БОЙЫНША ОРЫНДАЛҒАН ЖҰМЫСТЫ БАҒАЛАУ    Бес балдықты 30-балдыққа ауыстыру шкаласы                                                                                                                                          (оқыту өзге тілде)  </vt:lpstr>
      <vt:lpstr>ЕМТИХАННЫҢ ӨТКІЗІЛУІ БОЙЫНША ЕСКЕРТУЛЕР  </vt:lpstr>
      <vt:lpstr>ЕМТИХАННЫҢ ӨТКІЗІЛУІ БОЙЫНША ЕСКЕРТУЛЕР  </vt:lpstr>
    </vt:vector>
  </TitlesOfParts>
  <Company>SPecialiST RePack</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көрсетілімі</dc:title>
  <dc:creator>Пользователь</dc:creator>
  <cp:lastModifiedBy>User</cp:lastModifiedBy>
  <cp:revision>90</cp:revision>
  <dcterms:created xsi:type="dcterms:W3CDTF">2022-02-23T14:25:00Z</dcterms:created>
  <dcterms:modified xsi:type="dcterms:W3CDTF">2024-02-02T08:43:25Z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63C21FD582214CE289AFD38BDC47DB84</vt:lpwstr>
  </property>
  <property fmtid="{D5CDD505-2E9C-101B-9397-08002B2CF9AE}" pid="3" name="KSOProductBuildVer">
    <vt:lpwstr>1049-11.2.0.11537</vt:lpwstr>
  </property>
</Properties>
</file>